
<file path=[Content_Types].xml><?xml version="1.0" encoding="utf-8"?>
<Types xmlns="http://schemas.openxmlformats.org/package/2006/content-types">
  <Default Extension="rels" ContentType="application/vnd.openxmlformats-package.relationships+xml"/>
  <Default Extension="jpeg" ContentType="image/jpeg"/>
  <Default Extension="emf" ContentType="image/x-em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7.3-->
<p:presentation xmlns:r="http://schemas.openxmlformats.org/officeDocument/2006/relationships" xmlns:a="http://schemas.openxmlformats.org/drawingml/2006/main" xmlns:p="http://schemas.openxmlformats.org/presentationml/2006/main" saveSubsetFonts="1">
  <p:sldMasterIdLst>
    <p:sldMasterId id="2147483660" r:id="rId1"/>
  </p:sldMasterIdLst>
  <p:notesMasterIdLst>
    <p:notesMasterId r:id="rId2"/>
  </p:notesMasterIdLst>
  <p:handoutMasterIdLst>
    <p:handoutMasterId r:id="rId3"/>
  </p:handoutMasterIdLst>
  <p:sldIdLst>
    <p:sldId id="288" r:id="rId4"/>
    <p:sldId id="271" r:id="rId5"/>
    <p:sldId id="256" r:id="rId6"/>
    <p:sldId id="290" r:id="rId7"/>
    <p:sldId id="291" r:id="rId8"/>
    <p:sldId id="289" r:id="rId9"/>
    <p:sldId id="259" r:id="rId10"/>
    <p:sldId id="260" r:id="rId11"/>
    <p:sldId id="261" r:id="rId12"/>
    <p:sldId id="280" r:id="rId13"/>
    <p:sldId id="292" r:id="rId14"/>
  </p:sldIdLst>
  <p:sldSz cx="9144000" cy="6858000" type="screen4x3"/>
  <p:notesSz cx="6797675" cy="9872663"/>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06F7B67-5A9B-4FFA-83AD-3FAFF22CDE13}">
          <p14:sldIdLst>
            <p14:sldId id="288"/>
          </p14:sldIdLst>
        </p14:section>
        <p14:section name="Untitled Section" id="{AD8128A2-7B44-4AF7-A2DB-16B01B1774DC}">
          <p14:sldIdLst>
            <p14:sldId id="271"/>
            <p14:sldId id="256"/>
            <p14:sldId id="290"/>
            <p14:sldId id="291"/>
            <p14:sldId id="289"/>
            <p14:sldId id="259"/>
            <p14:sldId id="260"/>
            <p14:sldId id="261"/>
            <p14:sldId id="280"/>
            <p14:sldId id="29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786" autoAdjust="0"/>
    <p:restoredTop sz="94660"/>
  </p:normalViewPr>
  <p:slideViewPr>
    <p:cSldViewPr>
      <p:cViewPr varScale="1">
        <p:scale>
          <a:sx n="116" d="100"/>
          <a:sy n="116" d="100"/>
        </p:scale>
        <p:origin x="-1494" y="-96"/>
      </p:cViewPr>
      <p:guideLst>
        <p:guide orient="horz" pos="2160"/>
        <p:guide pos="2880"/>
      </p:guideLst>
    </p:cSldViewPr>
  </p:slideViewPr>
  <p:notesTextViewPr>
    <p:cViewPr>
      <p:scale>
        <a:sx n="1" d="1"/>
        <a:sy n="1" d="1"/>
      </p:scale>
      <p:origin x="0" y="0"/>
    </p:cViewPr>
  </p:notesTextViewPr>
  <p:notesViewPr>
    <p:cSldViewPr>
      <p:cViewPr>
        <p:scale>
          <a:sx n="0" d="100"/>
          <a:sy n="0"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tags" Target="tags/tag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1.xml" /><Relationship Id="rId19"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3633"/>
          </a:xfrm>
          <a:prstGeom prst="rect">
            <a:avLst/>
          </a:prstGeom>
        </p:spPr>
        <p:txBody>
          <a:bodyPr vert="horz" lIns="91440" tIns="45720" rIns="91440" bIns="45720" rtlCol="0"/>
          <a:lstStyle>
            <a:lvl1pPr algn="r">
              <a:defRPr sz="1200"/>
            </a:lvl1pPr>
          </a:lstStyle>
          <a:p>
            <a:fld id="{807A4C72-2668-4F11-ABCC-EB5BFC9E8BF5}" type="datetimeFigureOut">
              <a:rPr lang="en-GB" smtClean="0"/>
              <a:t>17/11/2018</a:t>
            </a:fld>
            <a:endParaRPr lang="en-GB"/>
          </a:p>
        </p:txBody>
      </p:sp>
      <p:sp>
        <p:nvSpPr>
          <p:cNvPr id="4" name="Footer Placeholder 3"/>
          <p:cNvSpPr>
            <a:spLocks noGrp="1"/>
          </p:cNvSpPr>
          <p:nvPr>
            <p:ph type="ftr" sz="quarter" idx="2"/>
          </p:nvPr>
        </p:nvSpPr>
        <p:spPr>
          <a:xfrm>
            <a:off x="0" y="9377316"/>
            <a:ext cx="2945659" cy="49363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377316"/>
            <a:ext cx="2945659" cy="493633"/>
          </a:xfrm>
          <a:prstGeom prst="rect">
            <a:avLst/>
          </a:prstGeom>
        </p:spPr>
        <p:txBody>
          <a:bodyPr vert="horz" lIns="91440" tIns="45720" rIns="91440" bIns="45720" rtlCol="0" anchor="b"/>
          <a:lstStyle>
            <a:lvl1pPr algn="r">
              <a:defRPr sz="1200"/>
            </a:lvl1pPr>
          </a:lstStyle>
          <a:p>
            <a:fld id="{37A263BF-5B41-4AA9-ADBA-0ADBB83B84C1}" type="slidenum">
              <a:rPr lang="en-GB" smtClean="0"/>
              <a:t>‹#›</a:t>
            </a:fld>
            <a:endParaRPr lang="en-GB"/>
          </a:p>
        </p:txBody>
      </p:sp>
    </p:spTree>
    <p:extLst>
      <p:ext uri="{BB962C8B-B14F-4D97-AF65-F5344CB8AC3E}">
        <p14:creationId xmlns:p14="http://schemas.microsoft.com/office/powerpoint/2010/main" val="203720101"/>
      </p:ext>
    </p:extLst>
  </p:cSld>
  <p:clrMap bg1="lt1" tx1="dk1" bg2="lt2" tx2="dk2" accent1="accent1" accent2="accent2" accent3="accent3" accent4="accent4" accent5="accent5" accent6="accent6" hlink="hlink" folHlink="folHlink"/>
  <p:hf hdr="0" ftr="0" dt="0"/>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44958" cy="49418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098" y="0"/>
            <a:ext cx="2944958" cy="494186"/>
          </a:xfrm>
          <a:prstGeom prst="rect">
            <a:avLst/>
          </a:prstGeom>
        </p:spPr>
        <p:txBody>
          <a:bodyPr vert="horz" lIns="91440" tIns="45720" rIns="91440" bIns="45720" rtlCol="0"/>
          <a:lstStyle>
            <a:lvl1pPr algn="r">
              <a:defRPr sz="1200"/>
            </a:lvl1pPr>
          </a:lstStyle>
          <a:p>
            <a:fld id="{BCDAD0F1-9730-498F-977E-3F58F2275CCD}" type="datetimeFigureOut">
              <a:rPr lang="en-GB" smtClean="0"/>
              <a:t>17/11/2018</a:t>
            </a:fld>
            <a:endParaRPr lang="en-GB"/>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sp>
      <p:sp>
        <p:nvSpPr>
          <p:cNvPr id="5" name="Notes Placeholder 4"/>
          <p:cNvSpPr>
            <a:spLocks noGrp="1"/>
          </p:cNvSpPr>
          <p:nvPr>
            <p:ph type="body" sz="quarter" idx="3"/>
          </p:nvPr>
        </p:nvSpPr>
        <p:spPr>
          <a:xfrm>
            <a:off x="679606" y="4689239"/>
            <a:ext cx="5438464" cy="444293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6899"/>
            <a:ext cx="2944958" cy="49418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098" y="9376899"/>
            <a:ext cx="2944958" cy="494185"/>
          </a:xfrm>
          <a:prstGeom prst="rect">
            <a:avLst/>
          </a:prstGeom>
        </p:spPr>
        <p:txBody>
          <a:bodyPr vert="horz" lIns="91440" tIns="45720" rIns="91440" bIns="45720" rtlCol="0" anchor="b"/>
          <a:lstStyle>
            <a:lvl1pPr algn="r">
              <a:defRPr sz="1200"/>
            </a:lvl1pPr>
          </a:lstStyle>
          <a:p>
            <a:fld id="{041B33A4-8106-43F8-A121-6A19B1B870F5}" type="slidenum">
              <a:rPr lang="en-GB" smtClean="0"/>
              <a:t>‹#›</a:t>
            </a:fld>
            <a:endParaRPr lang="en-GB"/>
          </a:p>
        </p:txBody>
      </p:sp>
    </p:spTree>
    <p:extLst>
      <p:ext uri="{BB962C8B-B14F-4D97-AF65-F5344CB8AC3E}">
        <p14:creationId xmlns:p14="http://schemas.microsoft.com/office/powerpoint/2010/main" val="300448037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930275" y="739775"/>
            <a:ext cx="4937125" cy="370363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647A8F-42AC-BA48-B781-9629E228E5AE}" type="slidenum">
              <a:rPr lang="en-US" smtClean="0"/>
              <a:t>1</a:t>
            </a:fld>
            <a:endParaRPr lang="en-US"/>
          </a:p>
        </p:txBody>
      </p:sp>
    </p:spTree>
    <p:extLst>
      <p:ext uri="{BB962C8B-B14F-4D97-AF65-F5344CB8AC3E}">
        <p14:creationId xmlns:p14="http://schemas.microsoft.com/office/powerpoint/2010/main" val="772739889"/>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image" Target="../media/image1.emf" /><Relationship Id="rId2"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2.emf" /><Relationship Id="rId2"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image" Target="../media/image5.emf" /><Relationship Id="rId2" Type="http://schemas.openxmlformats.org/officeDocument/2006/relationships/slideMaster" Target="../slideMasters/slideMaster1.xml" /></Relationships>
</file>

<file path=ppt/slideLayouts/_rels/slideLayout2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2.xml.rels>&#65279;<?xml version="1.0" encoding="utf-8" standalone="yes"?><Relationships xmlns="http://schemas.openxmlformats.org/package/2006/relationships"><Relationship Id="rId1" Type="http://schemas.openxmlformats.org/officeDocument/2006/relationships/image" Target="../media/image6.emf" /><Relationship Id="rId2" Type="http://schemas.openxmlformats.org/officeDocument/2006/relationships/image" Target="../media/image7.emf" /><Relationship Id="rId3"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3.jpeg" /><Relationship Id="rId2" Type="http://schemas.openxmlformats.org/officeDocument/2006/relationships/image" Target="../media/image2.emf" /><Relationship Id="rId3"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image" Target="../media/image4.jpeg" /><Relationship Id="rId2" Type="http://schemas.openxmlformats.org/officeDocument/2006/relationships/image" Target="../media/image2.emf" /><Relationship Id="rId3"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p:cSld name="Title Slide">
    <p:spTree>
      <p:nvGrpSpPr>
        <p:cNvPr id="1" name=""/>
        <p:cNvGrpSpPr/>
        <p:nvPr/>
      </p:nvGrpSpPr>
      <p:grpSpPr>
        <a:xfrm>
          <a:off x="0" y="0"/>
          <a:ext cx="0" cy="0"/>
        </a:xfrm>
      </p:grpSpPr>
      <p:sp>
        <p:nvSpPr>
          <p:cNvPr id="2" name="Title 1"/>
          <p:cNvSpPr>
            <a:spLocks noGrp="1"/>
          </p:cNvSpPr>
          <p:nvPr>
            <p:ph type="ctrTitle"/>
          </p:nvPr>
        </p:nvSpPr>
        <p:spPr>
          <a:xfrm>
            <a:off x="274638" y="1463677"/>
            <a:ext cx="8594725" cy="2559367"/>
          </a:xfrm>
        </p:spPr>
        <p:txBody>
          <a:bodyPr anchor="b" anchorCtr="0">
            <a:normAutofit/>
          </a:bodyPr>
          <a:lstStyle>
            <a:lvl1pPr>
              <a:lnSpc>
                <a:spcPct val="90000"/>
              </a:lnSpc>
              <a:defRPr sz="4400"/>
            </a:lvl1pPr>
          </a:lstStyle>
          <a:p>
            <a:r>
              <a:rPr lang="en-US" smtClean="0"/>
              <a:t>Click to edit Master title style</a:t>
            </a:r>
            <a:endParaRPr lang="en-US"/>
          </a:p>
        </p:txBody>
      </p:sp>
      <p:pic>
        <p:nvPicPr>
          <p:cNvPr id="6" name="Picture 5"/>
          <p:cNvPicPr>
            <a:picLocks noChangeAspect="1"/>
          </p:cNvPicPr>
          <p:nvPr/>
        </p:nvPicPr>
        <p:blipFill>
          <a:blip r:embed="rId1"/>
          <a:stretch>
            <a:fillRect/>
          </a:stretch>
        </p:blipFill>
        <p:spPr>
          <a:xfrm>
            <a:off x="62230" y="161290"/>
            <a:ext cx="3163824" cy="830504"/>
          </a:xfrm>
          <a:prstGeom prst="rect">
            <a:avLst/>
          </a:prstGeom>
        </p:spPr>
      </p:pic>
      <p:sp>
        <p:nvSpPr>
          <p:cNvPr id="5" name="Subtitle 2"/>
          <p:cNvSpPr>
            <a:spLocks noGrp="1"/>
          </p:cNvSpPr>
          <p:nvPr>
            <p:ph type="subTitle" idx="1"/>
          </p:nvPr>
        </p:nvSpPr>
        <p:spPr>
          <a:xfrm>
            <a:off x="274638" y="4206240"/>
            <a:ext cx="8594725" cy="686118"/>
          </a:xfrm>
        </p:spPr>
        <p:txBody>
          <a:bodyPr>
            <a:noAutofit/>
          </a:bodyPr>
          <a:lstStyle>
            <a:lvl1pPr marL="0" indent="0" algn="l">
              <a:lnSpc>
                <a:spcPct val="100000"/>
              </a:lnSpc>
              <a:spcBef>
                <a:spcPct val="0"/>
              </a:spcBef>
              <a:buNone/>
              <a:defRPr sz="1600">
                <a:solidFill>
                  <a:schemeClr val="tx1"/>
                </a:solidFill>
              </a:defRPr>
            </a:lvl1pPr>
            <a:lvl2pPr marL="0" indent="0" algn="l">
              <a:lnSpc>
                <a:spcPct val="100000"/>
              </a:lnSpc>
              <a:buNone/>
              <a:defRPr sz="1600">
                <a:solidFill>
                  <a:schemeClr val="tx1"/>
                </a:solidFill>
              </a:defRPr>
            </a:lvl2pPr>
            <a:lvl3pPr marL="0" indent="0" algn="l">
              <a:lnSpc>
                <a:spcPct val="100000"/>
              </a:lnSpc>
              <a:buNone/>
              <a:defRPr sz="1600">
                <a:solidFill>
                  <a:schemeClr val="tx1"/>
                </a:solidFill>
              </a:defRPr>
            </a:lvl3pPr>
            <a:lvl4pPr marL="0" indent="0" algn="l">
              <a:lnSpc>
                <a:spcPct val="100000"/>
              </a:lnSpc>
              <a:buNone/>
              <a:defRPr sz="1600">
                <a:solidFill>
                  <a:schemeClr val="tx1"/>
                </a:solidFill>
              </a:defRPr>
            </a:lvl4pPr>
            <a:lvl5pPr marL="0" indent="0" algn="l">
              <a:lnSpc>
                <a:spcPct val="100000"/>
              </a:lnSpc>
              <a:buNone/>
              <a:defRPr sz="1600">
                <a:solidFill>
                  <a:schemeClr val="tx1"/>
                </a:solidFill>
              </a:defRPr>
            </a:lvl5pPr>
            <a:lvl6pPr marL="0" indent="0" algn="l">
              <a:lnSpc>
                <a:spcPct val="100000"/>
              </a:lnSpc>
              <a:buNone/>
              <a:defRPr sz="1600">
                <a:solidFill>
                  <a:schemeClr val="tx1"/>
                </a:solidFill>
              </a:defRPr>
            </a:lvl6pPr>
            <a:lvl7pPr marL="0" indent="0" algn="l">
              <a:lnSpc>
                <a:spcPct val="100000"/>
              </a:lnSpc>
              <a:buNone/>
              <a:defRPr sz="1600">
                <a:solidFill>
                  <a:schemeClr val="tx1"/>
                </a:solidFill>
              </a:defRPr>
            </a:lvl7pPr>
            <a:lvl8pPr marL="0" indent="0" algn="l">
              <a:lnSpc>
                <a:spcPct val="100000"/>
              </a:lnSpc>
              <a:buNone/>
              <a:defRPr sz="1600">
                <a:solidFill>
                  <a:schemeClr val="tx1"/>
                </a:solidFill>
              </a:defRPr>
            </a:lvl8pPr>
            <a:lvl9pPr marL="0" indent="0" algn="l">
              <a:lnSpc>
                <a:spcPct val="100000"/>
              </a:lnSpc>
              <a:buNone/>
              <a:defRPr sz="1600">
                <a:solidFill>
                  <a:schemeClr val="tx1"/>
                </a:solidFill>
              </a:defRPr>
            </a:lvl9pPr>
          </a:lstStyle>
          <a:p>
            <a:r>
              <a:rPr lang="en-US" smtClean="0"/>
              <a:t>Click to edit Master subtitle style</a:t>
            </a:r>
          </a:p>
        </p:txBody>
      </p:sp>
    </p:spTree>
    <p:extLst>
      <p:ext uri="{BB962C8B-B14F-4D97-AF65-F5344CB8AC3E}">
        <p14:creationId xmlns:p14="http://schemas.microsoft.com/office/powerpoint/2010/main" val="2874098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Sidebar Right">
    <p:spTree>
      <p:nvGrpSpPr>
        <p:cNvPr id="1" name=""/>
        <p:cNvGrpSpPr/>
        <p:nvPr/>
      </p:nvGrpSpPr>
      <p:grpSpPr>
        <a:xfrm>
          <a:off x="0" y="0"/>
          <a:ext cx="0" cy="0"/>
        </a:xfrm>
      </p:grpSpPr>
      <p:sp>
        <p:nvSpPr>
          <p:cNvPr id="3" name="Content Placeholder 2"/>
          <p:cNvSpPr>
            <a:spLocks noGrp="1"/>
          </p:cNvSpPr>
          <p:nvPr>
            <p:ph sz="half" idx="1"/>
          </p:nvPr>
        </p:nvSpPr>
        <p:spPr>
          <a:xfrm>
            <a:off x="274639" y="1646239"/>
            <a:ext cx="5668962" cy="4571999"/>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Content Placeholder 3"/>
          <p:cNvSpPr>
            <a:spLocks noGrp="1"/>
          </p:cNvSpPr>
          <p:nvPr>
            <p:ph sz="half" idx="2"/>
          </p:nvPr>
        </p:nvSpPr>
        <p:spPr>
          <a:xfrm>
            <a:off x="6126163" y="1646239"/>
            <a:ext cx="2743200" cy="4571999"/>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baseline="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2" name="Subtitle 2"/>
          <p:cNvSpPr>
            <a:spLocks noGrp="1"/>
          </p:cNvSpPr>
          <p:nvPr>
            <p:ph type="subTitle" idx="10"/>
          </p:nvPr>
        </p:nvSpPr>
        <p:spPr>
          <a:xfrm>
            <a:off x="274638" y="775606"/>
            <a:ext cx="8595042" cy="687434"/>
          </a:xfrm>
        </p:spPr>
        <p:txBody>
          <a:bodyPr>
            <a:noAutofit/>
          </a:bodyPr>
          <a:lstStyle>
            <a:lvl1pPr marL="0" indent="0" algn="l">
              <a:lnSpc>
                <a:spcPct val="100000"/>
              </a:lnSpc>
              <a:spcBef>
                <a:spcPct val="0"/>
              </a:spcBef>
              <a:buNone/>
              <a:defRPr sz="2000">
                <a:solidFill>
                  <a:schemeClr val="tx1"/>
                </a:solidFill>
              </a:defRPr>
            </a:lvl1pPr>
            <a:lvl2pPr marL="0" indent="0" algn="l">
              <a:lnSpc>
                <a:spcPct val="100000"/>
              </a:lnSpc>
              <a:buNone/>
              <a:defRPr sz="2000">
                <a:solidFill>
                  <a:schemeClr val="tx1"/>
                </a:solidFill>
              </a:defRPr>
            </a:lvl2pPr>
            <a:lvl3pPr marL="0" indent="0" algn="l">
              <a:lnSpc>
                <a:spcPct val="100000"/>
              </a:lnSpc>
              <a:buNone/>
              <a:defRPr sz="2000">
                <a:solidFill>
                  <a:schemeClr val="tx1"/>
                </a:solidFill>
              </a:defRPr>
            </a:lvl3pPr>
            <a:lvl4pPr marL="0" indent="0" algn="l">
              <a:lnSpc>
                <a:spcPct val="100000"/>
              </a:lnSpc>
              <a:buNone/>
              <a:defRPr sz="2000">
                <a:solidFill>
                  <a:schemeClr val="tx1"/>
                </a:solidFill>
              </a:defRPr>
            </a:lvl4pPr>
            <a:lvl5pPr marL="0" indent="0" algn="l">
              <a:lnSpc>
                <a:spcPct val="100000"/>
              </a:lnSpc>
              <a:buNone/>
              <a:defRPr sz="2000">
                <a:solidFill>
                  <a:schemeClr val="tx1"/>
                </a:solidFill>
              </a:defRPr>
            </a:lvl5pPr>
            <a:lvl6pPr marL="0" indent="0" algn="l">
              <a:lnSpc>
                <a:spcPct val="100000"/>
              </a:lnSpc>
              <a:buNone/>
              <a:defRPr sz="2000">
                <a:solidFill>
                  <a:schemeClr val="tx1"/>
                </a:solidFill>
              </a:defRPr>
            </a:lvl6pPr>
            <a:lvl7pPr marL="0" indent="0" algn="l">
              <a:lnSpc>
                <a:spcPct val="100000"/>
              </a:lnSpc>
              <a:buNone/>
              <a:defRPr sz="2000">
                <a:solidFill>
                  <a:schemeClr val="tx1"/>
                </a:solidFill>
              </a:defRPr>
            </a:lvl7pPr>
            <a:lvl8pPr marL="0" indent="0" algn="l">
              <a:lnSpc>
                <a:spcPct val="100000"/>
              </a:lnSpc>
              <a:buNone/>
              <a:defRPr sz="2000">
                <a:solidFill>
                  <a:schemeClr val="tx1"/>
                </a:solidFill>
              </a:defRPr>
            </a:lvl8pPr>
            <a:lvl9pPr marL="0" indent="0" algn="l">
              <a:lnSpc>
                <a:spcPct val="100000"/>
              </a:lnSpc>
              <a:buNone/>
              <a:defRPr sz="2000">
                <a:solidFill>
                  <a:schemeClr val="tx1"/>
                </a:solidFill>
              </a:defRPr>
            </a:lvl9pPr>
          </a:lstStyle>
          <a:p>
            <a:r>
              <a:rPr lang="en-US" smtClean="0"/>
              <a:t>Click to edit Master subtitle style</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Title, Text and Picture">
    <p:spTree>
      <p:nvGrpSpPr>
        <p:cNvPr id="1" name=""/>
        <p:cNvGrpSpPr/>
        <p:nvPr/>
      </p:nvGrpSpPr>
      <p:grpSpPr>
        <a:xfrm>
          <a:off x="0" y="0"/>
          <a:ext cx="0" cy="0"/>
        </a:xfrm>
      </p:grpSpPr>
      <p:sp>
        <p:nvSpPr>
          <p:cNvPr id="3" name="Content Placeholder 2"/>
          <p:cNvSpPr>
            <a:spLocks noGrp="1"/>
          </p:cNvSpPr>
          <p:nvPr>
            <p:ph sz="half" idx="1"/>
          </p:nvPr>
        </p:nvSpPr>
        <p:spPr>
          <a:xfrm>
            <a:off x="274639" y="1646239"/>
            <a:ext cx="4205286" cy="4571999"/>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baseline="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Picture Placeholder 5"/>
          <p:cNvSpPr>
            <a:spLocks noGrp="1"/>
          </p:cNvSpPr>
          <p:nvPr>
            <p:ph type="pic" sz="quarter" idx="11"/>
          </p:nvPr>
        </p:nvSpPr>
        <p:spPr bwMode="auto">
          <a:xfrm>
            <a:off x="4664076" y="0"/>
            <a:ext cx="4479924" cy="6858000"/>
          </a:xfrm>
          <a:solidFill>
            <a:srgbClr val="C9CACC"/>
          </a:solidFill>
        </p:spPr>
        <p:txBody>
          <a:bodyPr tIns="0" bIns="0" anchor="ctr" anchorCtr="0">
            <a:normAutofit/>
          </a:bodyPr>
          <a:lstStyle>
            <a:lvl1pPr marL="0" indent="0" algn="ctr">
              <a:buNone/>
              <a:defRPr sz="1000" cap="all" baseline="0"/>
            </a:lvl1pPr>
          </a:lstStyle>
          <a:p>
            <a:r>
              <a:rPr lang="en-US" smtClean="0"/>
              <a:t>Click icon to add picture</a:t>
            </a:r>
            <a:endParaRPr lang="en-US"/>
          </a:p>
        </p:txBody>
      </p:sp>
      <p:sp>
        <p:nvSpPr>
          <p:cNvPr id="15" name="Title 14"/>
          <p:cNvSpPr>
            <a:spLocks noGrp="1"/>
          </p:cNvSpPr>
          <p:nvPr>
            <p:ph type="title"/>
          </p:nvPr>
        </p:nvSpPr>
        <p:spPr>
          <a:xfrm>
            <a:off x="274639" y="364069"/>
            <a:ext cx="4205287" cy="411539"/>
          </a:xfrm>
        </p:spPr>
        <p:txBody>
          <a:bodyPr/>
          <a:lstStyle/>
          <a:p>
            <a:r>
              <a:rPr lang="en-US" smtClean="0"/>
              <a:t>Click to edit Master title style</a:t>
            </a:r>
            <a:endParaRPr lang="en-US"/>
          </a:p>
        </p:txBody>
      </p:sp>
      <p:sp>
        <p:nvSpPr>
          <p:cNvPr id="16" name="Subtitle 2"/>
          <p:cNvSpPr>
            <a:spLocks noGrp="1"/>
          </p:cNvSpPr>
          <p:nvPr>
            <p:ph type="subTitle" idx="10"/>
          </p:nvPr>
        </p:nvSpPr>
        <p:spPr>
          <a:xfrm>
            <a:off x="274639" y="775606"/>
            <a:ext cx="4205287" cy="687434"/>
          </a:xfrm>
        </p:spPr>
        <p:txBody>
          <a:bodyPr>
            <a:noAutofit/>
          </a:bodyPr>
          <a:lstStyle>
            <a:lvl1pPr marL="0" indent="0" algn="l">
              <a:lnSpc>
                <a:spcPct val="100000"/>
              </a:lnSpc>
              <a:spcBef>
                <a:spcPct val="0"/>
              </a:spcBef>
              <a:buNone/>
              <a:defRPr sz="2000">
                <a:solidFill>
                  <a:schemeClr val="tx1"/>
                </a:solidFill>
              </a:defRPr>
            </a:lvl1pPr>
            <a:lvl2pPr marL="0" indent="0" algn="l">
              <a:lnSpc>
                <a:spcPct val="100000"/>
              </a:lnSpc>
              <a:buNone/>
              <a:defRPr sz="2000">
                <a:solidFill>
                  <a:schemeClr val="tx1"/>
                </a:solidFill>
              </a:defRPr>
            </a:lvl2pPr>
            <a:lvl3pPr marL="0" indent="0" algn="l">
              <a:lnSpc>
                <a:spcPct val="100000"/>
              </a:lnSpc>
              <a:buNone/>
              <a:defRPr sz="2000">
                <a:solidFill>
                  <a:schemeClr val="tx1"/>
                </a:solidFill>
              </a:defRPr>
            </a:lvl3pPr>
            <a:lvl4pPr marL="0" indent="0" algn="l">
              <a:lnSpc>
                <a:spcPct val="100000"/>
              </a:lnSpc>
              <a:buNone/>
              <a:defRPr sz="2000">
                <a:solidFill>
                  <a:schemeClr val="tx1"/>
                </a:solidFill>
              </a:defRPr>
            </a:lvl4pPr>
            <a:lvl5pPr marL="0" indent="0" algn="l">
              <a:lnSpc>
                <a:spcPct val="100000"/>
              </a:lnSpc>
              <a:buNone/>
              <a:defRPr sz="2000">
                <a:solidFill>
                  <a:schemeClr val="tx1"/>
                </a:solidFill>
              </a:defRPr>
            </a:lvl5pPr>
            <a:lvl6pPr marL="0" indent="0" algn="l">
              <a:lnSpc>
                <a:spcPct val="100000"/>
              </a:lnSpc>
              <a:buNone/>
              <a:defRPr sz="2000">
                <a:solidFill>
                  <a:schemeClr val="tx1"/>
                </a:solidFill>
              </a:defRPr>
            </a:lvl6pPr>
            <a:lvl7pPr marL="0" indent="0" algn="l">
              <a:lnSpc>
                <a:spcPct val="100000"/>
              </a:lnSpc>
              <a:buNone/>
              <a:defRPr sz="2000">
                <a:solidFill>
                  <a:schemeClr val="tx1"/>
                </a:solidFill>
              </a:defRPr>
            </a:lvl7pPr>
            <a:lvl8pPr marL="0" indent="0" algn="l">
              <a:lnSpc>
                <a:spcPct val="100000"/>
              </a:lnSpc>
              <a:buNone/>
              <a:defRPr sz="2000">
                <a:solidFill>
                  <a:schemeClr val="tx1"/>
                </a:solidFill>
              </a:defRPr>
            </a:lvl8pPr>
            <a:lvl9pPr marL="0" indent="0" algn="l">
              <a:lnSpc>
                <a:spcPct val="100000"/>
              </a:lnSpc>
              <a:buNone/>
              <a:defRPr sz="2000">
                <a:solidFill>
                  <a:schemeClr val="tx1"/>
                </a:solidFill>
              </a:defRPr>
            </a:lvl9pPr>
          </a:lstStyle>
          <a:p>
            <a:r>
              <a:rPr lang="en-US" smtClean="0"/>
              <a:t>Click to edit Master subtitle style</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Team">
    <p:spTree>
      <p:nvGrpSpPr>
        <p:cNvPr id="1" name=""/>
        <p:cNvGrpSpPr/>
        <p:nvPr/>
      </p:nvGrpSpPr>
      <p:grpSpPr>
        <a:xfrm>
          <a:off x="0" y="0"/>
          <a:ext cx="0" cy="0"/>
        </a:xfrm>
      </p:grpSpPr>
      <p:sp>
        <p:nvSpPr>
          <p:cNvPr id="3" name="Content Placeholder 2"/>
          <p:cNvSpPr>
            <a:spLocks noGrp="1"/>
          </p:cNvSpPr>
          <p:nvPr>
            <p:ph sz="half" idx="1"/>
          </p:nvPr>
        </p:nvSpPr>
        <p:spPr>
          <a:xfrm>
            <a:off x="274638" y="2926080"/>
            <a:ext cx="2011680" cy="3292158"/>
          </a:xfrm>
        </p:spPr>
        <p:txBody>
          <a:bodyPr>
            <a:normAutofit/>
          </a:bodyPr>
          <a:lstStyle>
            <a:lvl1pPr marL="0" indent="0">
              <a:lnSpc>
                <a:spcPct val="100000"/>
              </a:lnSpc>
              <a:spcBef>
                <a:spcPct val="0"/>
              </a:spcBef>
              <a:buNone/>
              <a:defRPr sz="1400" b="1" cap="all" baseline="0">
                <a:latin typeface="+mj-lt"/>
                <a:ea typeface="Arial Narrow" charset="0"/>
                <a:cs typeface="Arial Narrow" charset="0"/>
              </a:defRPr>
            </a:lvl1pPr>
            <a:lvl2pPr marL="0" indent="0">
              <a:lnSpc>
                <a:spcPct val="100000"/>
              </a:lnSpc>
              <a:buNone/>
              <a:tabLst>
                <a:tab pos="168271"/>
              </a:tabLst>
              <a:defRPr sz="900"/>
            </a:lvl2pPr>
            <a:lvl3pPr marL="0" indent="0">
              <a:lnSpc>
                <a:spcPct val="100000"/>
              </a:lnSpc>
              <a:buNone/>
              <a:tabLst>
                <a:tab pos="168271"/>
              </a:tabLst>
              <a:defRPr sz="900"/>
            </a:lvl3pPr>
            <a:lvl4pPr marL="0" indent="0">
              <a:lnSpc>
                <a:spcPct val="100000"/>
              </a:lnSpc>
              <a:buNone/>
              <a:tabLst>
                <a:tab pos="168271"/>
              </a:tabLst>
              <a:defRPr sz="900"/>
            </a:lvl4pPr>
            <a:lvl5pPr marL="0" indent="0">
              <a:lnSpc>
                <a:spcPct val="100000"/>
              </a:lnSpc>
              <a:buNone/>
              <a:tabLst>
                <a:tab pos="168271"/>
              </a:tabLst>
              <a:defRPr sz="900"/>
            </a:lvl5pPr>
            <a:lvl6pPr marL="0" indent="0">
              <a:lnSpc>
                <a:spcPct val="100000"/>
              </a:lnSpc>
              <a:buNone/>
              <a:tabLst>
                <a:tab pos="168271"/>
              </a:tabLst>
              <a:defRPr sz="900"/>
            </a:lvl6pPr>
            <a:lvl7pPr marL="0" indent="0">
              <a:lnSpc>
                <a:spcPct val="100000"/>
              </a:lnSpc>
              <a:buNone/>
              <a:tabLst>
                <a:tab pos="168271"/>
              </a:tabLst>
              <a:defRPr sz="900"/>
            </a:lvl7pPr>
            <a:lvl8pPr marL="0" indent="0">
              <a:lnSpc>
                <a:spcPct val="100000"/>
              </a:lnSpc>
              <a:buNone/>
              <a:tabLst>
                <a:tab pos="168271"/>
              </a:tabLst>
              <a:defRPr sz="900" baseline="0"/>
            </a:lvl8pPr>
            <a:lvl9pPr marL="0" indent="0">
              <a:lnSpc>
                <a:spcPct val="100000"/>
              </a:lnSpc>
              <a:buNone/>
              <a:tabLst>
                <a:tab pos="168271"/>
              </a:tabLst>
              <a:defRPr sz="900" baseline="0"/>
            </a:lvl9pPr>
          </a:lstStyle>
          <a:p>
            <a:pPr lvl="0"/>
            <a:r>
              <a:rPr lang="en-US" smtClean="0"/>
              <a:t>Click to edit Master text styles</a:t>
            </a:r>
          </a:p>
          <a:p>
            <a:pPr lvl="1"/>
            <a:r>
              <a:rPr lang="en-US" smtClean="0"/>
              <a:t>Second level</a:t>
            </a:r>
          </a:p>
        </p:txBody>
      </p:sp>
      <p:sp>
        <p:nvSpPr>
          <p:cNvPr id="11" name="Picture Placeholder 5"/>
          <p:cNvSpPr>
            <a:spLocks noGrp="1"/>
          </p:cNvSpPr>
          <p:nvPr>
            <p:ph type="pic" sz="quarter" idx="13"/>
          </p:nvPr>
        </p:nvSpPr>
        <p:spPr bwMode="auto">
          <a:xfrm>
            <a:off x="274638" y="1646238"/>
            <a:ext cx="1143000" cy="1143000"/>
          </a:xfrm>
          <a:noFill/>
        </p:spPr>
        <p:txBody>
          <a:bodyPr tIns="0" bIns="0" anchor="ctr" anchorCtr="0">
            <a:normAutofit/>
          </a:bodyPr>
          <a:lstStyle>
            <a:lvl1pPr marL="0" indent="0" algn="ctr">
              <a:buNone/>
              <a:defRPr sz="800" cap="all" baseline="0"/>
            </a:lvl1pPr>
          </a:lstStyle>
          <a:p>
            <a:r>
              <a:rPr lang="en-US" smtClean="0"/>
              <a:t>Click icon to add picture</a:t>
            </a:r>
            <a:endParaRPr lang="en-US"/>
          </a:p>
        </p:txBody>
      </p:sp>
      <p:sp>
        <p:nvSpPr>
          <p:cNvPr id="12" name="Content Placeholder 2"/>
          <p:cNvSpPr>
            <a:spLocks noGrp="1"/>
          </p:cNvSpPr>
          <p:nvPr>
            <p:ph sz="half" idx="14"/>
          </p:nvPr>
        </p:nvSpPr>
        <p:spPr>
          <a:xfrm>
            <a:off x="2469092" y="2926080"/>
            <a:ext cx="2011680" cy="3292158"/>
          </a:xfrm>
        </p:spPr>
        <p:txBody>
          <a:bodyPr>
            <a:normAutofit/>
          </a:bodyPr>
          <a:lstStyle>
            <a:lvl1pPr marL="0" indent="0">
              <a:lnSpc>
                <a:spcPct val="100000"/>
              </a:lnSpc>
              <a:spcBef>
                <a:spcPct val="0"/>
              </a:spcBef>
              <a:buNone/>
              <a:defRPr sz="1400" b="1" cap="all" baseline="0">
                <a:latin typeface="+mj-lt"/>
                <a:ea typeface="Arial Narrow" charset="0"/>
                <a:cs typeface="Arial Narrow" charset="0"/>
              </a:defRPr>
            </a:lvl1pPr>
            <a:lvl2pPr marL="0" indent="0">
              <a:lnSpc>
                <a:spcPct val="100000"/>
              </a:lnSpc>
              <a:buNone/>
              <a:tabLst>
                <a:tab pos="168271"/>
              </a:tabLst>
              <a:defRPr sz="900"/>
            </a:lvl2pPr>
            <a:lvl3pPr marL="0" indent="0">
              <a:lnSpc>
                <a:spcPct val="100000"/>
              </a:lnSpc>
              <a:buNone/>
              <a:tabLst>
                <a:tab pos="168271"/>
              </a:tabLst>
              <a:defRPr sz="900"/>
            </a:lvl3pPr>
            <a:lvl4pPr marL="0" indent="0">
              <a:lnSpc>
                <a:spcPct val="100000"/>
              </a:lnSpc>
              <a:buNone/>
              <a:tabLst>
                <a:tab pos="168271"/>
              </a:tabLst>
              <a:defRPr sz="900"/>
            </a:lvl4pPr>
            <a:lvl5pPr marL="0" indent="0">
              <a:lnSpc>
                <a:spcPct val="100000"/>
              </a:lnSpc>
              <a:buNone/>
              <a:tabLst>
                <a:tab pos="168271"/>
              </a:tabLst>
              <a:defRPr sz="900"/>
            </a:lvl5pPr>
            <a:lvl6pPr marL="0" indent="0">
              <a:lnSpc>
                <a:spcPct val="100000"/>
              </a:lnSpc>
              <a:buNone/>
              <a:tabLst>
                <a:tab pos="168271"/>
              </a:tabLst>
              <a:defRPr sz="900"/>
            </a:lvl6pPr>
            <a:lvl7pPr marL="0" indent="0">
              <a:lnSpc>
                <a:spcPct val="100000"/>
              </a:lnSpc>
              <a:buNone/>
              <a:tabLst>
                <a:tab pos="168271"/>
              </a:tabLst>
              <a:defRPr sz="900"/>
            </a:lvl7pPr>
            <a:lvl8pPr marL="0" indent="0">
              <a:lnSpc>
                <a:spcPct val="100000"/>
              </a:lnSpc>
              <a:buNone/>
              <a:tabLst>
                <a:tab pos="168271"/>
              </a:tabLst>
              <a:defRPr sz="900" baseline="0"/>
            </a:lvl8pPr>
            <a:lvl9pPr marL="0" indent="0">
              <a:lnSpc>
                <a:spcPct val="100000"/>
              </a:lnSpc>
              <a:buNone/>
              <a:tabLst>
                <a:tab pos="168271"/>
              </a:tabLst>
              <a:defRPr sz="900" baseline="0"/>
            </a:lvl9pPr>
          </a:lstStyle>
          <a:p>
            <a:pPr lvl="0"/>
            <a:r>
              <a:rPr lang="en-US" smtClean="0"/>
              <a:t>Click to edit Master text styles</a:t>
            </a:r>
          </a:p>
          <a:p>
            <a:pPr lvl="1"/>
            <a:r>
              <a:rPr lang="en-US" smtClean="0"/>
              <a:t>Second level</a:t>
            </a:r>
          </a:p>
        </p:txBody>
      </p:sp>
      <p:sp>
        <p:nvSpPr>
          <p:cNvPr id="13" name="Content Placeholder 2"/>
          <p:cNvSpPr>
            <a:spLocks noGrp="1"/>
          </p:cNvSpPr>
          <p:nvPr>
            <p:ph sz="half" idx="15"/>
          </p:nvPr>
        </p:nvSpPr>
        <p:spPr>
          <a:xfrm>
            <a:off x="4663546" y="2926080"/>
            <a:ext cx="2011680" cy="3292158"/>
          </a:xfrm>
        </p:spPr>
        <p:txBody>
          <a:bodyPr>
            <a:normAutofit/>
          </a:bodyPr>
          <a:lstStyle>
            <a:lvl1pPr marL="0" indent="0">
              <a:lnSpc>
                <a:spcPct val="100000"/>
              </a:lnSpc>
              <a:spcBef>
                <a:spcPct val="0"/>
              </a:spcBef>
              <a:buNone/>
              <a:tabLst>
                <a:tab pos="168271"/>
              </a:tabLst>
              <a:defRPr sz="1400" b="1" cap="all" baseline="0">
                <a:latin typeface="+mj-lt"/>
                <a:ea typeface="Arial Narrow" charset="0"/>
                <a:cs typeface="Arial Narrow" charset="0"/>
              </a:defRPr>
            </a:lvl1pPr>
            <a:lvl2pPr marL="0" indent="0">
              <a:lnSpc>
                <a:spcPct val="100000"/>
              </a:lnSpc>
              <a:buNone/>
              <a:tabLst>
                <a:tab pos="168271"/>
              </a:tabLst>
              <a:defRPr sz="900"/>
            </a:lvl2pPr>
            <a:lvl3pPr marL="0" indent="0">
              <a:lnSpc>
                <a:spcPct val="100000"/>
              </a:lnSpc>
              <a:buNone/>
              <a:tabLst>
                <a:tab pos="168271"/>
              </a:tabLst>
              <a:defRPr sz="900"/>
            </a:lvl3pPr>
            <a:lvl4pPr marL="0" indent="0">
              <a:lnSpc>
                <a:spcPct val="100000"/>
              </a:lnSpc>
              <a:buNone/>
              <a:tabLst>
                <a:tab pos="168271"/>
              </a:tabLst>
              <a:defRPr sz="900"/>
            </a:lvl4pPr>
            <a:lvl5pPr marL="0" indent="0">
              <a:lnSpc>
                <a:spcPct val="100000"/>
              </a:lnSpc>
              <a:buNone/>
              <a:tabLst>
                <a:tab pos="168271"/>
              </a:tabLst>
              <a:defRPr sz="900"/>
            </a:lvl5pPr>
            <a:lvl6pPr marL="0" indent="0">
              <a:lnSpc>
                <a:spcPct val="100000"/>
              </a:lnSpc>
              <a:buNone/>
              <a:tabLst>
                <a:tab pos="168271"/>
              </a:tabLst>
              <a:defRPr sz="900"/>
            </a:lvl6pPr>
            <a:lvl7pPr marL="0" indent="0">
              <a:lnSpc>
                <a:spcPct val="100000"/>
              </a:lnSpc>
              <a:buNone/>
              <a:tabLst>
                <a:tab pos="168271"/>
              </a:tabLst>
              <a:defRPr sz="900"/>
            </a:lvl7pPr>
            <a:lvl8pPr marL="0" indent="0">
              <a:lnSpc>
                <a:spcPct val="100000"/>
              </a:lnSpc>
              <a:buNone/>
              <a:tabLst>
                <a:tab pos="168271"/>
              </a:tabLst>
              <a:defRPr sz="900" baseline="0"/>
            </a:lvl8pPr>
            <a:lvl9pPr marL="0" indent="0">
              <a:lnSpc>
                <a:spcPct val="100000"/>
              </a:lnSpc>
              <a:buNone/>
              <a:tabLst>
                <a:tab pos="168271"/>
              </a:tabLst>
              <a:defRPr sz="900" baseline="0"/>
            </a:lvl9pPr>
          </a:lstStyle>
          <a:p>
            <a:pPr lvl="0"/>
            <a:r>
              <a:rPr lang="en-US" smtClean="0"/>
              <a:t>Click to edit Master text styles</a:t>
            </a:r>
          </a:p>
          <a:p>
            <a:pPr lvl="1"/>
            <a:r>
              <a:rPr lang="en-US" smtClean="0"/>
              <a:t>Second level</a:t>
            </a:r>
          </a:p>
        </p:txBody>
      </p:sp>
      <p:sp>
        <p:nvSpPr>
          <p:cNvPr id="14" name="Content Placeholder 2"/>
          <p:cNvSpPr>
            <a:spLocks noGrp="1"/>
          </p:cNvSpPr>
          <p:nvPr>
            <p:ph sz="half" idx="16"/>
          </p:nvPr>
        </p:nvSpPr>
        <p:spPr>
          <a:xfrm>
            <a:off x="6858000" y="2926080"/>
            <a:ext cx="2011680" cy="3292158"/>
          </a:xfrm>
        </p:spPr>
        <p:txBody>
          <a:bodyPr>
            <a:normAutofit/>
          </a:bodyPr>
          <a:lstStyle>
            <a:lvl1pPr marL="0" indent="0">
              <a:lnSpc>
                <a:spcPct val="100000"/>
              </a:lnSpc>
              <a:spcBef>
                <a:spcPct val="0"/>
              </a:spcBef>
              <a:buNone/>
              <a:defRPr sz="1400" b="1" cap="all" baseline="0">
                <a:latin typeface="+mj-lt"/>
                <a:ea typeface="Arial Narrow" charset="0"/>
                <a:cs typeface="Arial Narrow" charset="0"/>
              </a:defRPr>
            </a:lvl1pPr>
            <a:lvl2pPr marL="0" indent="0">
              <a:lnSpc>
                <a:spcPct val="100000"/>
              </a:lnSpc>
              <a:buNone/>
              <a:tabLst>
                <a:tab pos="168271"/>
              </a:tabLst>
              <a:defRPr sz="900"/>
            </a:lvl2pPr>
            <a:lvl3pPr marL="0" indent="0">
              <a:lnSpc>
                <a:spcPct val="100000"/>
              </a:lnSpc>
              <a:buNone/>
              <a:tabLst>
                <a:tab pos="168271"/>
              </a:tabLst>
              <a:defRPr sz="900"/>
            </a:lvl3pPr>
            <a:lvl4pPr marL="0" indent="0">
              <a:lnSpc>
                <a:spcPct val="100000"/>
              </a:lnSpc>
              <a:buNone/>
              <a:tabLst>
                <a:tab pos="168271"/>
              </a:tabLst>
              <a:defRPr sz="900"/>
            </a:lvl4pPr>
            <a:lvl5pPr marL="0" indent="0">
              <a:lnSpc>
                <a:spcPct val="100000"/>
              </a:lnSpc>
              <a:buNone/>
              <a:tabLst>
                <a:tab pos="168271"/>
              </a:tabLst>
              <a:defRPr sz="900"/>
            </a:lvl5pPr>
            <a:lvl6pPr marL="0" indent="0">
              <a:lnSpc>
                <a:spcPct val="100000"/>
              </a:lnSpc>
              <a:buNone/>
              <a:tabLst>
                <a:tab pos="168271"/>
              </a:tabLst>
              <a:defRPr sz="900"/>
            </a:lvl6pPr>
            <a:lvl7pPr marL="0" indent="0">
              <a:lnSpc>
                <a:spcPct val="100000"/>
              </a:lnSpc>
              <a:buNone/>
              <a:tabLst>
                <a:tab pos="168271"/>
              </a:tabLst>
              <a:defRPr sz="900"/>
            </a:lvl7pPr>
            <a:lvl8pPr marL="0" indent="0">
              <a:lnSpc>
                <a:spcPct val="100000"/>
              </a:lnSpc>
              <a:buNone/>
              <a:tabLst>
                <a:tab pos="168271"/>
              </a:tabLst>
              <a:defRPr sz="900" baseline="0"/>
            </a:lvl8pPr>
            <a:lvl9pPr marL="0" indent="0">
              <a:lnSpc>
                <a:spcPct val="100000"/>
              </a:lnSpc>
              <a:buNone/>
              <a:tabLst>
                <a:tab pos="168271"/>
              </a:tabLst>
              <a:defRPr sz="900" baseline="0"/>
            </a:lvl9pPr>
          </a:lstStyle>
          <a:p>
            <a:pPr lvl="0"/>
            <a:r>
              <a:rPr lang="en-US" smtClean="0"/>
              <a:t>Click to edit Master text styles</a:t>
            </a:r>
          </a:p>
          <a:p>
            <a:pPr lvl="1"/>
            <a:r>
              <a:rPr lang="en-US" smtClean="0"/>
              <a:t>Second level</a:t>
            </a:r>
          </a:p>
        </p:txBody>
      </p:sp>
      <p:sp>
        <p:nvSpPr>
          <p:cNvPr id="15" name="Picture Placeholder 5"/>
          <p:cNvSpPr>
            <a:spLocks noGrp="1"/>
          </p:cNvSpPr>
          <p:nvPr>
            <p:ph type="pic" sz="quarter" idx="17"/>
          </p:nvPr>
        </p:nvSpPr>
        <p:spPr bwMode="auto">
          <a:xfrm>
            <a:off x="2469092" y="1646238"/>
            <a:ext cx="1143000" cy="1143000"/>
          </a:xfrm>
          <a:noFill/>
        </p:spPr>
        <p:txBody>
          <a:bodyPr tIns="0" bIns="0" anchor="ctr" anchorCtr="0">
            <a:normAutofit/>
          </a:bodyPr>
          <a:lstStyle>
            <a:lvl1pPr marL="0" indent="0" algn="ctr">
              <a:buNone/>
              <a:defRPr sz="800" cap="all" baseline="0"/>
            </a:lvl1pPr>
          </a:lstStyle>
          <a:p>
            <a:r>
              <a:rPr lang="en-US" smtClean="0"/>
              <a:t>Click icon to add picture</a:t>
            </a:r>
            <a:endParaRPr lang="en-US"/>
          </a:p>
        </p:txBody>
      </p:sp>
      <p:sp>
        <p:nvSpPr>
          <p:cNvPr id="16" name="Picture Placeholder 5"/>
          <p:cNvSpPr>
            <a:spLocks noGrp="1"/>
          </p:cNvSpPr>
          <p:nvPr>
            <p:ph type="pic" sz="quarter" idx="18"/>
          </p:nvPr>
        </p:nvSpPr>
        <p:spPr bwMode="auto">
          <a:xfrm>
            <a:off x="4663546" y="1646238"/>
            <a:ext cx="1143000" cy="1143000"/>
          </a:xfrm>
          <a:noFill/>
        </p:spPr>
        <p:txBody>
          <a:bodyPr tIns="0" bIns="0" anchor="ctr" anchorCtr="0">
            <a:normAutofit/>
          </a:bodyPr>
          <a:lstStyle>
            <a:lvl1pPr marL="0" indent="0" algn="ctr">
              <a:buNone/>
              <a:defRPr sz="800" cap="all" baseline="0"/>
            </a:lvl1pPr>
          </a:lstStyle>
          <a:p>
            <a:r>
              <a:rPr lang="en-US" smtClean="0"/>
              <a:t>Click icon to add picture</a:t>
            </a:r>
            <a:endParaRPr lang="en-US"/>
          </a:p>
        </p:txBody>
      </p:sp>
      <p:sp>
        <p:nvSpPr>
          <p:cNvPr id="17" name="Picture Placeholder 5"/>
          <p:cNvSpPr>
            <a:spLocks noGrp="1"/>
          </p:cNvSpPr>
          <p:nvPr>
            <p:ph type="pic" sz="quarter" idx="19"/>
          </p:nvPr>
        </p:nvSpPr>
        <p:spPr bwMode="auto">
          <a:xfrm>
            <a:off x="6858000" y="1646238"/>
            <a:ext cx="1143000" cy="1143000"/>
          </a:xfrm>
          <a:noFill/>
        </p:spPr>
        <p:txBody>
          <a:bodyPr tIns="0" bIns="0" anchor="ctr" anchorCtr="0">
            <a:normAutofit/>
          </a:bodyPr>
          <a:lstStyle>
            <a:lvl1pPr marL="0" indent="0" algn="ctr">
              <a:buNone/>
              <a:defRPr sz="800" cap="all" baseline="0"/>
            </a:lvl1pPr>
          </a:lstStyle>
          <a:p>
            <a:r>
              <a:rPr lang="en-US" smtClean="0"/>
              <a:t>Click icon to add picture</a:t>
            </a:r>
            <a:endParaRPr lang="en-US"/>
          </a:p>
        </p:txBody>
      </p:sp>
      <p:sp>
        <p:nvSpPr>
          <p:cNvPr id="5" name="Title 4"/>
          <p:cNvSpPr>
            <a:spLocks noGrp="1"/>
          </p:cNvSpPr>
          <p:nvPr>
            <p:ph type="title"/>
          </p:nvPr>
        </p:nvSpPr>
        <p:spPr>
          <a:xfrm>
            <a:off x="274638" y="364069"/>
            <a:ext cx="8595042" cy="411539"/>
          </a:xfrm>
        </p:spPr>
        <p:txBody>
          <a:bodyPr/>
          <a:lstStyle/>
          <a:p>
            <a:r>
              <a:rPr lang="en-US" smtClean="0"/>
              <a:t>Click to edit Master title style</a:t>
            </a:r>
            <a:endParaRPr lang="en-US"/>
          </a:p>
        </p:txBody>
      </p:sp>
      <p:sp>
        <p:nvSpPr>
          <p:cNvPr id="22" name="Subtitle 2"/>
          <p:cNvSpPr>
            <a:spLocks noGrp="1"/>
          </p:cNvSpPr>
          <p:nvPr>
            <p:ph type="subTitle" idx="10"/>
          </p:nvPr>
        </p:nvSpPr>
        <p:spPr>
          <a:xfrm>
            <a:off x="274638" y="775606"/>
            <a:ext cx="8595042" cy="687434"/>
          </a:xfrm>
        </p:spPr>
        <p:txBody>
          <a:bodyPr>
            <a:noAutofit/>
          </a:bodyPr>
          <a:lstStyle>
            <a:lvl1pPr marL="0" indent="0" algn="l">
              <a:lnSpc>
                <a:spcPct val="100000"/>
              </a:lnSpc>
              <a:spcBef>
                <a:spcPct val="0"/>
              </a:spcBef>
              <a:buNone/>
              <a:defRPr sz="2000">
                <a:solidFill>
                  <a:schemeClr val="tx1"/>
                </a:solidFill>
              </a:defRPr>
            </a:lvl1pPr>
            <a:lvl2pPr marL="0" indent="0" algn="l">
              <a:lnSpc>
                <a:spcPct val="100000"/>
              </a:lnSpc>
              <a:buNone/>
              <a:defRPr sz="2000">
                <a:solidFill>
                  <a:schemeClr val="tx1"/>
                </a:solidFill>
              </a:defRPr>
            </a:lvl2pPr>
            <a:lvl3pPr marL="0" indent="0" algn="l">
              <a:lnSpc>
                <a:spcPct val="100000"/>
              </a:lnSpc>
              <a:buNone/>
              <a:defRPr sz="2000">
                <a:solidFill>
                  <a:schemeClr val="tx1"/>
                </a:solidFill>
              </a:defRPr>
            </a:lvl3pPr>
            <a:lvl4pPr marL="0" indent="0" algn="l">
              <a:lnSpc>
                <a:spcPct val="100000"/>
              </a:lnSpc>
              <a:buNone/>
              <a:defRPr sz="2000">
                <a:solidFill>
                  <a:schemeClr val="tx1"/>
                </a:solidFill>
              </a:defRPr>
            </a:lvl4pPr>
            <a:lvl5pPr marL="0" indent="0" algn="l">
              <a:lnSpc>
                <a:spcPct val="100000"/>
              </a:lnSpc>
              <a:buNone/>
              <a:defRPr sz="2000">
                <a:solidFill>
                  <a:schemeClr val="tx1"/>
                </a:solidFill>
              </a:defRPr>
            </a:lvl5pPr>
            <a:lvl6pPr marL="0" indent="0" algn="l">
              <a:lnSpc>
                <a:spcPct val="100000"/>
              </a:lnSpc>
              <a:buNone/>
              <a:defRPr sz="2000">
                <a:solidFill>
                  <a:schemeClr val="tx1"/>
                </a:solidFill>
              </a:defRPr>
            </a:lvl6pPr>
            <a:lvl7pPr marL="0" indent="0" algn="l">
              <a:lnSpc>
                <a:spcPct val="100000"/>
              </a:lnSpc>
              <a:buNone/>
              <a:defRPr sz="2000">
                <a:solidFill>
                  <a:schemeClr val="tx1"/>
                </a:solidFill>
              </a:defRPr>
            </a:lvl7pPr>
            <a:lvl8pPr marL="0" indent="0" algn="l">
              <a:lnSpc>
                <a:spcPct val="100000"/>
              </a:lnSpc>
              <a:buNone/>
              <a:defRPr sz="2000">
                <a:solidFill>
                  <a:schemeClr val="tx1"/>
                </a:solidFill>
              </a:defRPr>
            </a:lvl8pPr>
            <a:lvl9pPr marL="0" indent="0" algn="l">
              <a:lnSpc>
                <a:spcPct val="100000"/>
              </a:lnSpc>
              <a:buNone/>
              <a:defRPr sz="2000">
                <a:solidFill>
                  <a:schemeClr val="tx1"/>
                </a:solidFill>
              </a:defRPr>
            </a:lvl9pPr>
          </a:lstStyle>
          <a:p>
            <a:r>
              <a:rPr lang="en-US" smtClean="0"/>
              <a:t>Click to edit Master subtitle style</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1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Team - No Photos">
    <p:spTree>
      <p:nvGrpSpPr>
        <p:cNvPr id="1" name=""/>
        <p:cNvGrpSpPr/>
        <p:nvPr/>
      </p:nvGrpSpPr>
      <p:grpSpPr>
        <a:xfrm>
          <a:off x="0" y="0"/>
          <a:ext cx="0" cy="0"/>
        </a:xfrm>
      </p:grpSpPr>
      <p:sp>
        <p:nvSpPr>
          <p:cNvPr id="3" name="Content Placeholder 2"/>
          <p:cNvSpPr>
            <a:spLocks noGrp="1"/>
          </p:cNvSpPr>
          <p:nvPr>
            <p:ph sz="half" idx="1"/>
          </p:nvPr>
        </p:nvSpPr>
        <p:spPr>
          <a:xfrm>
            <a:off x="274638" y="1646238"/>
            <a:ext cx="2011680" cy="4572000"/>
          </a:xfrm>
        </p:spPr>
        <p:txBody>
          <a:bodyPr>
            <a:normAutofit/>
          </a:bodyPr>
          <a:lstStyle>
            <a:lvl1pPr marL="0" indent="0">
              <a:lnSpc>
                <a:spcPct val="100000"/>
              </a:lnSpc>
              <a:spcBef>
                <a:spcPct val="0"/>
              </a:spcBef>
              <a:buNone/>
              <a:defRPr sz="1400" b="1" cap="all" baseline="0">
                <a:latin typeface="+mj-lt"/>
                <a:ea typeface="Arial Narrow" charset="0"/>
                <a:cs typeface="Arial Narrow" charset="0"/>
              </a:defRPr>
            </a:lvl1pPr>
            <a:lvl2pPr marL="0" indent="0">
              <a:lnSpc>
                <a:spcPct val="100000"/>
              </a:lnSpc>
              <a:buNone/>
              <a:tabLst>
                <a:tab pos="168271"/>
              </a:tabLst>
              <a:defRPr sz="900"/>
            </a:lvl2pPr>
            <a:lvl3pPr marL="0" indent="0">
              <a:lnSpc>
                <a:spcPct val="100000"/>
              </a:lnSpc>
              <a:buNone/>
              <a:tabLst>
                <a:tab pos="168271"/>
              </a:tabLst>
              <a:defRPr sz="900"/>
            </a:lvl3pPr>
            <a:lvl4pPr marL="0" indent="0">
              <a:lnSpc>
                <a:spcPct val="100000"/>
              </a:lnSpc>
              <a:buNone/>
              <a:tabLst>
                <a:tab pos="168271"/>
              </a:tabLst>
              <a:defRPr sz="900"/>
            </a:lvl4pPr>
            <a:lvl5pPr marL="0" indent="0">
              <a:lnSpc>
                <a:spcPct val="100000"/>
              </a:lnSpc>
              <a:buNone/>
              <a:tabLst>
                <a:tab pos="168271"/>
              </a:tabLst>
              <a:defRPr sz="900"/>
            </a:lvl5pPr>
            <a:lvl6pPr marL="0" indent="0">
              <a:lnSpc>
                <a:spcPct val="100000"/>
              </a:lnSpc>
              <a:buNone/>
              <a:tabLst>
                <a:tab pos="168271"/>
              </a:tabLst>
              <a:defRPr sz="900"/>
            </a:lvl6pPr>
            <a:lvl7pPr marL="0" indent="0">
              <a:lnSpc>
                <a:spcPct val="100000"/>
              </a:lnSpc>
              <a:buNone/>
              <a:tabLst>
                <a:tab pos="168271"/>
              </a:tabLst>
              <a:defRPr sz="900"/>
            </a:lvl7pPr>
            <a:lvl8pPr marL="0" indent="0">
              <a:lnSpc>
                <a:spcPct val="100000"/>
              </a:lnSpc>
              <a:buNone/>
              <a:tabLst>
                <a:tab pos="168271"/>
              </a:tabLst>
              <a:defRPr sz="900" baseline="0"/>
            </a:lvl8pPr>
            <a:lvl9pPr marL="0" indent="0">
              <a:lnSpc>
                <a:spcPct val="100000"/>
              </a:lnSpc>
              <a:buNone/>
              <a:tabLst>
                <a:tab pos="168271"/>
              </a:tabLst>
              <a:defRPr sz="900" baseline="0"/>
            </a:lvl9pPr>
          </a:lstStyle>
          <a:p>
            <a:pPr lvl="0"/>
            <a:r>
              <a:rPr lang="en-US" smtClean="0"/>
              <a:t>Click to edit Master text styles</a:t>
            </a:r>
          </a:p>
          <a:p>
            <a:pPr lvl="1"/>
            <a:r>
              <a:rPr lang="en-US" smtClean="0"/>
              <a:t>Second level</a:t>
            </a:r>
          </a:p>
        </p:txBody>
      </p:sp>
      <p:sp>
        <p:nvSpPr>
          <p:cNvPr id="12" name="Content Placeholder 2"/>
          <p:cNvSpPr>
            <a:spLocks noGrp="1"/>
          </p:cNvSpPr>
          <p:nvPr>
            <p:ph sz="half" idx="14"/>
          </p:nvPr>
        </p:nvSpPr>
        <p:spPr>
          <a:xfrm>
            <a:off x="2469092" y="1646238"/>
            <a:ext cx="2011680" cy="4572000"/>
          </a:xfrm>
        </p:spPr>
        <p:txBody>
          <a:bodyPr>
            <a:normAutofit/>
          </a:bodyPr>
          <a:lstStyle>
            <a:lvl1pPr marL="0" indent="0">
              <a:lnSpc>
                <a:spcPct val="100000"/>
              </a:lnSpc>
              <a:spcBef>
                <a:spcPct val="0"/>
              </a:spcBef>
              <a:buNone/>
              <a:defRPr sz="1400" b="1" cap="all" baseline="0">
                <a:latin typeface="+mj-lt"/>
                <a:ea typeface="Arial Narrow" charset="0"/>
                <a:cs typeface="Arial Narrow" charset="0"/>
              </a:defRPr>
            </a:lvl1pPr>
            <a:lvl2pPr marL="0" indent="0">
              <a:lnSpc>
                <a:spcPct val="100000"/>
              </a:lnSpc>
              <a:buNone/>
              <a:tabLst>
                <a:tab pos="168271"/>
              </a:tabLst>
              <a:defRPr sz="900"/>
            </a:lvl2pPr>
            <a:lvl3pPr marL="0" indent="0">
              <a:lnSpc>
                <a:spcPct val="100000"/>
              </a:lnSpc>
              <a:buNone/>
              <a:tabLst>
                <a:tab pos="168271"/>
              </a:tabLst>
              <a:defRPr sz="900"/>
            </a:lvl3pPr>
            <a:lvl4pPr marL="0" indent="0">
              <a:lnSpc>
                <a:spcPct val="100000"/>
              </a:lnSpc>
              <a:buNone/>
              <a:tabLst>
                <a:tab pos="168271"/>
              </a:tabLst>
              <a:defRPr sz="900"/>
            </a:lvl4pPr>
            <a:lvl5pPr marL="0" indent="0">
              <a:lnSpc>
                <a:spcPct val="100000"/>
              </a:lnSpc>
              <a:buNone/>
              <a:tabLst>
                <a:tab pos="168271"/>
              </a:tabLst>
              <a:defRPr sz="900"/>
            </a:lvl5pPr>
            <a:lvl6pPr marL="0" indent="0">
              <a:lnSpc>
                <a:spcPct val="100000"/>
              </a:lnSpc>
              <a:buNone/>
              <a:tabLst>
                <a:tab pos="168271"/>
              </a:tabLst>
              <a:defRPr sz="900"/>
            </a:lvl6pPr>
            <a:lvl7pPr marL="0" indent="0">
              <a:lnSpc>
                <a:spcPct val="100000"/>
              </a:lnSpc>
              <a:buNone/>
              <a:tabLst>
                <a:tab pos="168271"/>
              </a:tabLst>
              <a:defRPr sz="900"/>
            </a:lvl7pPr>
            <a:lvl8pPr marL="0" indent="0">
              <a:lnSpc>
                <a:spcPct val="100000"/>
              </a:lnSpc>
              <a:buNone/>
              <a:tabLst>
                <a:tab pos="168271"/>
              </a:tabLst>
              <a:defRPr sz="900" baseline="0"/>
            </a:lvl8pPr>
            <a:lvl9pPr marL="0" indent="0">
              <a:lnSpc>
                <a:spcPct val="100000"/>
              </a:lnSpc>
              <a:buNone/>
              <a:tabLst>
                <a:tab pos="168271"/>
              </a:tabLst>
              <a:defRPr sz="900" baseline="0"/>
            </a:lvl9pPr>
          </a:lstStyle>
          <a:p>
            <a:pPr lvl="0"/>
            <a:r>
              <a:rPr lang="en-US" smtClean="0"/>
              <a:t>Click to edit Master text styles</a:t>
            </a:r>
          </a:p>
          <a:p>
            <a:pPr lvl="1"/>
            <a:r>
              <a:rPr lang="en-US" smtClean="0"/>
              <a:t>Second level</a:t>
            </a:r>
          </a:p>
        </p:txBody>
      </p:sp>
      <p:sp>
        <p:nvSpPr>
          <p:cNvPr id="13" name="Content Placeholder 2"/>
          <p:cNvSpPr>
            <a:spLocks noGrp="1"/>
          </p:cNvSpPr>
          <p:nvPr>
            <p:ph sz="half" idx="15"/>
          </p:nvPr>
        </p:nvSpPr>
        <p:spPr>
          <a:xfrm>
            <a:off x="4663546" y="1646238"/>
            <a:ext cx="2011680" cy="4572000"/>
          </a:xfrm>
        </p:spPr>
        <p:txBody>
          <a:bodyPr>
            <a:normAutofit/>
          </a:bodyPr>
          <a:lstStyle>
            <a:lvl1pPr marL="0" indent="0">
              <a:lnSpc>
                <a:spcPct val="100000"/>
              </a:lnSpc>
              <a:spcBef>
                <a:spcPct val="0"/>
              </a:spcBef>
              <a:buNone/>
              <a:tabLst>
                <a:tab pos="168271"/>
              </a:tabLst>
              <a:defRPr sz="1400" b="1" cap="all" baseline="0">
                <a:latin typeface="+mj-lt"/>
                <a:ea typeface="Arial Narrow" charset="0"/>
                <a:cs typeface="Arial Narrow" charset="0"/>
              </a:defRPr>
            </a:lvl1pPr>
            <a:lvl2pPr marL="0" indent="0">
              <a:lnSpc>
                <a:spcPct val="100000"/>
              </a:lnSpc>
              <a:buNone/>
              <a:tabLst>
                <a:tab pos="168271"/>
              </a:tabLst>
              <a:defRPr sz="900"/>
            </a:lvl2pPr>
            <a:lvl3pPr marL="0" indent="0">
              <a:lnSpc>
                <a:spcPct val="100000"/>
              </a:lnSpc>
              <a:buNone/>
              <a:tabLst>
                <a:tab pos="168271"/>
              </a:tabLst>
              <a:defRPr sz="900"/>
            </a:lvl3pPr>
            <a:lvl4pPr marL="0" indent="0">
              <a:lnSpc>
                <a:spcPct val="100000"/>
              </a:lnSpc>
              <a:buNone/>
              <a:tabLst>
                <a:tab pos="168271"/>
              </a:tabLst>
              <a:defRPr sz="900"/>
            </a:lvl4pPr>
            <a:lvl5pPr marL="0" indent="0">
              <a:lnSpc>
                <a:spcPct val="100000"/>
              </a:lnSpc>
              <a:buNone/>
              <a:tabLst>
                <a:tab pos="168271"/>
              </a:tabLst>
              <a:defRPr sz="900"/>
            </a:lvl5pPr>
            <a:lvl6pPr marL="0" indent="0">
              <a:lnSpc>
                <a:spcPct val="100000"/>
              </a:lnSpc>
              <a:buNone/>
              <a:tabLst>
                <a:tab pos="168271"/>
              </a:tabLst>
              <a:defRPr sz="900"/>
            </a:lvl6pPr>
            <a:lvl7pPr marL="0" indent="0">
              <a:lnSpc>
                <a:spcPct val="100000"/>
              </a:lnSpc>
              <a:buNone/>
              <a:tabLst>
                <a:tab pos="168271"/>
              </a:tabLst>
              <a:defRPr sz="900"/>
            </a:lvl7pPr>
            <a:lvl8pPr marL="0" indent="0">
              <a:lnSpc>
                <a:spcPct val="100000"/>
              </a:lnSpc>
              <a:buNone/>
              <a:tabLst>
                <a:tab pos="168271"/>
              </a:tabLst>
              <a:defRPr sz="900" baseline="0"/>
            </a:lvl8pPr>
            <a:lvl9pPr marL="0" indent="0">
              <a:lnSpc>
                <a:spcPct val="100000"/>
              </a:lnSpc>
              <a:buNone/>
              <a:tabLst>
                <a:tab pos="168271"/>
              </a:tabLst>
              <a:defRPr sz="900" baseline="0"/>
            </a:lvl9pPr>
          </a:lstStyle>
          <a:p>
            <a:pPr lvl="0"/>
            <a:r>
              <a:rPr lang="en-US" smtClean="0"/>
              <a:t>Click to edit Master text styles</a:t>
            </a:r>
          </a:p>
          <a:p>
            <a:pPr lvl="1"/>
            <a:r>
              <a:rPr lang="en-US" smtClean="0"/>
              <a:t>Second level</a:t>
            </a:r>
          </a:p>
        </p:txBody>
      </p:sp>
      <p:sp>
        <p:nvSpPr>
          <p:cNvPr id="14" name="Content Placeholder 2"/>
          <p:cNvSpPr>
            <a:spLocks noGrp="1"/>
          </p:cNvSpPr>
          <p:nvPr>
            <p:ph sz="half" idx="16"/>
          </p:nvPr>
        </p:nvSpPr>
        <p:spPr>
          <a:xfrm>
            <a:off x="6858000" y="1646238"/>
            <a:ext cx="2011680" cy="4572000"/>
          </a:xfrm>
        </p:spPr>
        <p:txBody>
          <a:bodyPr>
            <a:normAutofit/>
          </a:bodyPr>
          <a:lstStyle>
            <a:lvl1pPr marL="0" indent="0">
              <a:lnSpc>
                <a:spcPct val="100000"/>
              </a:lnSpc>
              <a:spcBef>
                <a:spcPct val="0"/>
              </a:spcBef>
              <a:buNone/>
              <a:defRPr sz="1400" b="1" cap="all" baseline="0">
                <a:latin typeface="+mj-lt"/>
                <a:ea typeface="Arial Narrow" charset="0"/>
                <a:cs typeface="Arial Narrow" charset="0"/>
              </a:defRPr>
            </a:lvl1pPr>
            <a:lvl2pPr marL="0" indent="0">
              <a:lnSpc>
                <a:spcPct val="100000"/>
              </a:lnSpc>
              <a:buNone/>
              <a:tabLst>
                <a:tab pos="168271"/>
              </a:tabLst>
              <a:defRPr sz="900"/>
            </a:lvl2pPr>
            <a:lvl3pPr marL="0" indent="0">
              <a:lnSpc>
                <a:spcPct val="100000"/>
              </a:lnSpc>
              <a:buNone/>
              <a:tabLst>
                <a:tab pos="168271"/>
              </a:tabLst>
              <a:defRPr sz="900"/>
            </a:lvl3pPr>
            <a:lvl4pPr marL="0" indent="0">
              <a:lnSpc>
                <a:spcPct val="100000"/>
              </a:lnSpc>
              <a:buNone/>
              <a:tabLst>
                <a:tab pos="168271"/>
              </a:tabLst>
              <a:defRPr sz="900"/>
            </a:lvl4pPr>
            <a:lvl5pPr marL="0" indent="0">
              <a:lnSpc>
                <a:spcPct val="100000"/>
              </a:lnSpc>
              <a:buNone/>
              <a:tabLst>
                <a:tab pos="168271"/>
              </a:tabLst>
              <a:defRPr sz="900"/>
            </a:lvl5pPr>
            <a:lvl6pPr marL="0" indent="0">
              <a:lnSpc>
                <a:spcPct val="100000"/>
              </a:lnSpc>
              <a:buNone/>
              <a:tabLst>
                <a:tab pos="168271"/>
              </a:tabLst>
              <a:defRPr sz="900"/>
            </a:lvl6pPr>
            <a:lvl7pPr marL="0" indent="0">
              <a:lnSpc>
                <a:spcPct val="100000"/>
              </a:lnSpc>
              <a:buNone/>
              <a:tabLst>
                <a:tab pos="168271"/>
              </a:tabLst>
              <a:defRPr sz="900"/>
            </a:lvl7pPr>
            <a:lvl8pPr marL="0" indent="0">
              <a:lnSpc>
                <a:spcPct val="100000"/>
              </a:lnSpc>
              <a:buNone/>
              <a:tabLst>
                <a:tab pos="168271"/>
              </a:tabLst>
              <a:defRPr sz="900" baseline="0"/>
            </a:lvl8pPr>
            <a:lvl9pPr marL="0" indent="0">
              <a:lnSpc>
                <a:spcPct val="100000"/>
              </a:lnSpc>
              <a:buNone/>
              <a:tabLst>
                <a:tab pos="168271"/>
              </a:tabLst>
              <a:defRPr sz="900" baseline="0"/>
            </a:lvl9pPr>
          </a:lstStyle>
          <a:p>
            <a:pPr lvl="0"/>
            <a:r>
              <a:rPr lang="en-US" smtClean="0"/>
              <a:t>Click to edit Master text styles</a:t>
            </a:r>
          </a:p>
          <a:p>
            <a:pPr lvl="1"/>
            <a:r>
              <a:rPr lang="en-US" smtClean="0"/>
              <a:t>Second level</a:t>
            </a:r>
          </a:p>
        </p:txBody>
      </p:sp>
      <p:sp>
        <p:nvSpPr>
          <p:cNvPr id="5" name="Title 4"/>
          <p:cNvSpPr>
            <a:spLocks noGrp="1"/>
          </p:cNvSpPr>
          <p:nvPr>
            <p:ph type="title"/>
          </p:nvPr>
        </p:nvSpPr>
        <p:spPr>
          <a:xfrm>
            <a:off x="274638" y="364069"/>
            <a:ext cx="8595042" cy="411539"/>
          </a:xfrm>
        </p:spPr>
        <p:txBody>
          <a:bodyPr/>
          <a:lstStyle/>
          <a:p>
            <a:r>
              <a:rPr lang="en-US" smtClean="0"/>
              <a:t>Click to edit Master title style</a:t>
            </a:r>
            <a:endParaRPr lang="en-US"/>
          </a:p>
        </p:txBody>
      </p:sp>
      <p:sp>
        <p:nvSpPr>
          <p:cNvPr id="15" name="Subtitle 2"/>
          <p:cNvSpPr>
            <a:spLocks noGrp="1"/>
          </p:cNvSpPr>
          <p:nvPr>
            <p:ph type="subTitle" idx="10"/>
          </p:nvPr>
        </p:nvSpPr>
        <p:spPr>
          <a:xfrm>
            <a:off x="274638" y="775606"/>
            <a:ext cx="8595042" cy="687434"/>
          </a:xfrm>
        </p:spPr>
        <p:txBody>
          <a:bodyPr>
            <a:noAutofit/>
          </a:bodyPr>
          <a:lstStyle>
            <a:lvl1pPr marL="0" indent="0" algn="l">
              <a:lnSpc>
                <a:spcPct val="100000"/>
              </a:lnSpc>
              <a:spcBef>
                <a:spcPct val="0"/>
              </a:spcBef>
              <a:buNone/>
              <a:defRPr sz="2000">
                <a:solidFill>
                  <a:schemeClr val="tx1"/>
                </a:solidFill>
              </a:defRPr>
            </a:lvl1pPr>
            <a:lvl2pPr marL="0" indent="0" algn="l">
              <a:lnSpc>
                <a:spcPct val="100000"/>
              </a:lnSpc>
              <a:buNone/>
              <a:defRPr sz="2000">
                <a:solidFill>
                  <a:schemeClr val="tx1"/>
                </a:solidFill>
              </a:defRPr>
            </a:lvl2pPr>
            <a:lvl3pPr marL="0" indent="0" algn="l">
              <a:lnSpc>
                <a:spcPct val="100000"/>
              </a:lnSpc>
              <a:buNone/>
              <a:defRPr sz="2000">
                <a:solidFill>
                  <a:schemeClr val="tx1"/>
                </a:solidFill>
              </a:defRPr>
            </a:lvl3pPr>
            <a:lvl4pPr marL="0" indent="0" algn="l">
              <a:lnSpc>
                <a:spcPct val="100000"/>
              </a:lnSpc>
              <a:buNone/>
              <a:defRPr sz="2000">
                <a:solidFill>
                  <a:schemeClr val="tx1"/>
                </a:solidFill>
              </a:defRPr>
            </a:lvl4pPr>
            <a:lvl5pPr marL="0" indent="0" algn="l">
              <a:lnSpc>
                <a:spcPct val="100000"/>
              </a:lnSpc>
              <a:buNone/>
              <a:defRPr sz="2000">
                <a:solidFill>
                  <a:schemeClr val="tx1"/>
                </a:solidFill>
              </a:defRPr>
            </a:lvl5pPr>
            <a:lvl6pPr marL="0" indent="0" algn="l">
              <a:lnSpc>
                <a:spcPct val="100000"/>
              </a:lnSpc>
              <a:buNone/>
              <a:defRPr sz="2000">
                <a:solidFill>
                  <a:schemeClr val="tx1"/>
                </a:solidFill>
              </a:defRPr>
            </a:lvl6pPr>
            <a:lvl7pPr marL="0" indent="0" algn="l">
              <a:lnSpc>
                <a:spcPct val="100000"/>
              </a:lnSpc>
              <a:buNone/>
              <a:defRPr sz="2000">
                <a:solidFill>
                  <a:schemeClr val="tx1"/>
                </a:solidFill>
              </a:defRPr>
            </a:lvl7pPr>
            <a:lvl8pPr marL="0" indent="0" algn="l">
              <a:lnSpc>
                <a:spcPct val="100000"/>
              </a:lnSpc>
              <a:buNone/>
              <a:defRPr sz="2000">
                <a:solidFill>
                  <a:schemeClr val="tx1"/>
                </a:solidFill>
              </a:defRPr>
            </a:lvl8pPr>
            <a:lvl9pPr marL="0" indent="0" algn="l">
              <a:lnSpc>
                <a:spcPct val="100000"/>
              </a:lnSpc>
              <a:buNone/>
              <a:defRPr sz="2000">
                <a:solidFill>
                  <a:schemeClr val="tx1"/>
                </a:solidFill>
              </a:defRPr>
            </a:lvl9pPr>
          </a:lstStyle>
          <a:p>
            <a:r>
              <a:rPr lang="en-US" smtClean="0"/>
              <a:t>Click to edit Master subtitle style</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1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Section Header">
    <p:bg>
      <p:bgPr>
        <a:solidFill>
          <a:srgbClr val="9FBFE5"/>
        </a:solidFill>
        <a:effectLst/>
      </p:bgPr>
    </p:bg>
    <p:spTree>
      <p:nvGrpSpPr>
        <p:cNvPr id="1" name=""/>
        <p:cNvGrpSpPr/>
        <p:nvPr/>
      </p:nvGrpSpPr>
      <p:grpSpPr>
        <a:xfrm>
          <a:off x="0" y="0"/>
          <a:ext cx="0" cy="0"/>
        </a:xfrm>
      </p:grpSpPr>
      <p:sp>
        <p:nvSpPr>
          <p:cNvPr id="2" name="Title 1"/>
          <p:cNvSpPr>
            <a:spLocks noGrp="1"/>
          </p:cNvSpPr>
          <p:nvPr>
            <p:ph type="title"/>
          </p:nvPr>
        </p:nvSpPr>
        <p:spPr>
          <a:xfrm>
            <a:off x="274638" y="1646239"/>
            <a:ext cx="8594725" cy="1828482"/>
          </a:xfrm>
        </p:spPr>
        <p:txBody>
          <a:bodyPr anchor="b" anchorCtr="0"/>
          <a:lstStyle>
            <a:lvl1pPr algn="l">
              <a:lnSpc>
                <a:spcPct val="90000"/>
              </a:lnSpc>
              <a:defRPr sz="4400" b="1" cap="all"/>
            </a:lvl1pPr>
          </a:lstStyle>
          <a:p>
            <a:r>
              <a:rPr lang="en-US" smtClean="0"/>
              <a:t>Click to edit Master title style</a:t>
            </a:r>
            <a:endParaRPr lang="en-US"/>
          </a:p>
        </p:txBody>
      </p:sp>
      <p:sp>
        <p:nvSpPr>
          <p:cNvPr id="4" name="Subtitle 2"/>
          <p:cNvSpPr>
            <a:spLocks noGrp="1"/>
          </p:cNvSpPr>
          <p:nvPr>
            <p:ph type="subTitle" idx="1"/>
          </p:nvPr>
        </p:nvSpPr>
        <p:spPr>
          <a:xfrm>
            <a:off x="274638" y="3657601"/>
            <a:ext cx="8594725" cy="686118"/>
          </a:xfrm>
        </p:spPr>
        <p:txBody>
          <a:bodyPr>
            <a:noAutofit/>
          </a:bodyPr>
          <a:lstStyle>
            <a:lvl1pPr marL="0" indent="0" algn="l">
              <a:lnSpc>
                <a:spcPct val="100000"/>
              </a:lnSpc>
              <a:spcBef>
                <a:spcPct val="0"/>
              </a:spcBef>
              <a:buNone/>
              <a:defRPr sz="1600">
                <a:solidFill>
                  <a:schemeClr val="tx1"/>
                </a:solidFill>
              </a:defRPr>
            </a:lvl1pPr>
            <a:lvl2pPr marL="0" indent="0" algn="l">
              <a:lnSpc>
                <a:spcPct val="100000"/>
              </a:lnSpc>
              <a:buNone/>
              <a:defRPr sz="1600">
                <a:solidFill>
                  <a:schemeClr val="tx1"/>
                </a:solidFill>
              </a:defRPr>
            </a:lvl2pPr>
            <a:lvl3pPr marL="0" indent="0" algn="l">
              <a:lnSpc>
                <a:spcPct val="100000"/>
              </a:lnSpc>
              <a:buNone/>
              <a:defRPr sz="1600">
                <a:solidFill>
                  <a:schemeClr val="tx1"/>
                </a:solidFill>
              </a:defRPr>
            </a:lvl3pPr>
            <a:lvl4pPr marL="0" indent="0" algn="l">
              <a:lnSpc>
                <a:spcPct val="100000"/>
              </a:lnSpc>
              <a:buNone/>
              <a:defRPr sz="1600">
                <a:solidFill>
                  <a:schemeClr val="tx1"/>
                </a:solidFill>
              </a:defRPr>
            </a:lvl4pPr>
            <a:lvl5pPr marL="0" indent="0" algn="l">
              <a:lnSpc>
                <a:spcPct val="100000"/>
              </a:lnSpc>
              <a:buNone/>
              <a:defRPr sz="1600">
                <a:solidFill>
                  <a:schemeClr val="tx1"/>
                </a:solidFill>
              </a:defRPr>
            </a:lvl5pPr>
            <a:lvl6pPr marL="0" indent="0" algn="l">
              <a:lnSpc>
                <a:spcPct val="100000"/>
              </a:lnSpc>
              <a:buNone/>
              <a:defRPr sz="1600">
                <a:solidFill>
                  <a:schemeClr val="tx1"/>
                </a:solidFill>
              </a:defRPr>
            </a:lvl6pPr>
            <a:lvl7pPr marL="0" indent="0" algn="l">
              <a:lnSpc>
                <a:spcPct val="100000"/>
              </a:lnSpc>
              <a:buNone/>
              <a:defRPr sz="1600">
                <a:solidFill>
                  <a:schemeClr val="tx1"/>
                </a:solidFill>
              </a:defRPr>
            </a:lvl7pPr>
            <a:lvl8pPr marL="0" indent="0" algn="l">
              <a:lnSpc>
                <a:spcPct val="100000"/>
              </a:lnSpc>
              <a:buNone/>
              <a:defRPr sz="1600">
                <a:solidFill>
                  <a:schemeClr val="tx1"/>
                </a:solidFill>
              </a:defRPr>
            </a:lvl8pPr>
            <a:lvl9pPr marL="0" indent="0" algn="l">
              <a:lnSpc>
                <a:spcPct val="100000"/>
              </a:lnSpc>
              <a:buNone/>
              <a:defRPr sz="1600">
                <a:solidFill>
                  <a:schemeClr val="tx1"/>
                </a:solidFill>
              </a:defRPr>
            </a:lvl9pPr>
          </a:lstStyle>
          <a:p>
            <a:r>
              <a:rPr lang="en-US" smtClean="0"/>
              <a:t>Click to edit Master subtitle style</a:t>
            </a:r>
          </a:p>
        </p:txBody>
      </p:sp>
    </p:spTree>
    <p:extLst>
      <p:ext uri="{BB962C8B-B14F-4D97-AF65-F5344CB8AC3E}">
        <p14:creationId xmlns:p14="http://schemas.microsoft.com/office/powerpoint/2010/main" val="22223257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1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Section Header - Sky">
    <p:bg>
      <p:bgPr>
        <a:solidFill>
          <a:srgbClr val="BBDEB2"/>
        </a:solidFill>
        <a:effectLst/>
      </p:bgPr>
    </p:bg>
    <p:spTree>
      <p:nvGrpSpPr>
        <p:cNvPr id="1" name=""/>
        <p:cNvGrpSpPr/>
        <p:nvPr/>
      </p:nvGrpSpPr>
      <p:grpSpPr>
        <a:xfrm>
          <a:off x="0" y="0"/>
          <a:ext cx="0" cy="0"/>
        </a:xfrm>
      </p:grpSpPr>
      <p:sp>
        <p:nvSpPr>
          <p:cNvPr id="6" name="Title 1"/>
          <p:cNvSpPr>
            <a:spLocks noGrp="1"/>
          </p:cNvSpPr>
          <p:nvPr>
            <p:ph type="title"/>
          </p:nvPr>
        </p:nvSpPr>
        <p:spPr>
          <a:xfrm>
            <a:off x="274638" y="1646239"/>
            <a:ext cx="8594725" cy="1828482"/>
          </a:xfrm>
        </p:spPr>
        <p:txBody>
          <a:bodyPr anchor="b" anchorCtr="0"/>
          <a:lstStyle>
            <a:lvl1pPr algn="l">
              <a:lnSpc>
                <a:spcPct val="90000"/>
              </a:lnSpc>
              <a:defRPr sz="4400" b="1" cap="all"/>
            </a:lvl1pPr>
          </a:lstStyle>
          <a:p>
            <a:r>
              <a:rPr lang="en-US" smtClean="0"/>
              <a:t>Click to edit Master title style</a:t>
            </a:r>
            <a:endParaRPr lang="en-US"/>
          </a:p>
        </p:txBody>
      </p:sp>
      <p:sp>
        <p:nvSpPr>
          <p:cNvPr id="7" name="Subtitle 2"/>
          <p:cNvSpPr>
            <a:spLocks noGrp="1"/>
          </p:cNvSpPr>
          <p:nvPr>
            <p:ph type="subTitle" idx="1"/>
          </p:nvPr>
        </p:nvSpPr>
        <p:spPr>
          <a:xfrm>
            <a:off x="274638" y="3657601"/>
            <a:ext cx="8594725" cy="686118"/>
          </a:xfrm>
        </p:spPr>
        <p:txBody>
          <a:bodyPr>
            <a:noAutofit/>
          </a:bodyPr>
          <a:lstStyle>
            <a:lvl1pPr marL="0" indent="0" algn="l">
              <a:lnSpc>
                <a:spcPct val="100000"/>
              </a:lnSpc>
              <a:spcBef>
                <a:spcPct val="0"/>
              </a:spcBef>
              <a:buNone/>
              <a:defRPr sz="1600">
                <a:solidFill>
                  <a:schemeClr val="tx1"/>
                </a:solidFill>
              </a:defRPr>
            </a:lvl1pPr>
            <a:lvl2pPr marL="0" indent="0" algn="l">
              <a:lnSpc>
                <a:spcPct val="100000"/>
              </a:lnSpc>
              <a:buNone/>
              <a:defRPr sz="1600">
                <a:solidFill>
                  <a:schemeClr val="tx1"/>
                </a:solidFill>
              </a:defRPr>
            </a:lvl2pPr>
            <a:lvl3pPr marL="0" indent="0" algn="l">
              <a:lnSpc>
                <a:spcPct val="100000"/>
              </a:lnSpc>
              <a:buNone/>
              <a:defRPr sz="1600">
                <a:solidFill>
                  <a:schemeClr val="tx1"/>
                </a:solidFill>
              </a:defRPr>
            </a:lvl3pPr>
            <a:lvl4pPr marL="0" indent="0" algn="l">
              <a:lnSpc>
                <a:spcPct val="100000"/>
              </a:lnSpc>
              <a:buNone/>
              <a:defRPr sz="1600">
                <a:solidFill>
                  <a:schemeClr val="tx1"/>
                </a:solidFill>
              </a:defRPr>
            </a:lvl4pPr>
            <a:lvl5pPr marL="0" indent="0" algn="l">
              <a:lnSpc>
                <a:spcPct val="100000"/>
              </a:lnSpc>
              <a:buNone/>
              <a:defRPr sz="1600">
                <a:solidFill>
                  <a:schemeClr val="tx1"/>
                </a:solidFill>
              </a:defRPr>
            </a:lvl5pPr>
            <a:lvl6pPr marL="0" indent="0" algn="l">
              <a:lnSpc>
                <a:spcPct val="100000"/>
              </a:lnSpc>
              <a:buNone/>
              <a:defRPr sz="1600">
                <a:solidFill>
                  <a:schemeClr val="tx1"/>
                </a:solidFill>
              </a:defRPr>
            </a:lvl6pPr>
            <a:lvl7pPr marL="0" indent="0" algn="l">
              <a:lnSpc>
                <a:spcPct val="100000"/>
              </a:lnSpc>
              <a:buNone/>
              <a:defRPr sz="1600">
                <a:solidFill>
                  <a:schemeClr val="tx1"/>
                </a:solidFill>
              </a:defRPr>
            </a:lvl7pPr>
            <a:lvl8pPr marL="0" indent="0" algn="l">
              <a:lnSpc>
                <a:spcPct val="100000"/>
              </a:lnSpc>
              <a:buNone/>
              <a:defRPr sz="1600">
                <a:solidFill>
                  <a:schemeClr val="tx1"/>
                </a:solidFill>
              </a:defRPr>
            </a:lvl8pPr>
            <a:lvl9pPr marL="0" indent="0" algn="l">
              <a:lnSpc>
                <a:spcPct val="100000"/>
              </a:lnSpc>
              <a:buNone/>
              <a:defRPr sz="1600">
                <a:solidFill>
                  <a:schemeClr val="tx1"/>
                </a:solidFill>
              </a:defRPr>
            </a:lvl9pPr>
          </a:lstStyle>
          <a:p>
            <a:r>
              <a:rPr lang="en-US" smtClean="0"/>
              <a:t>Click to edit Master subtitle style</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1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Section Header - Peach">
    <p:bg>
      <p:bgPr>
        <a:solidFill>
          <a:srgbClr val="FFD6A4"/>
        </a:solidFill>
        <a:effectLst/>
      </p:bgPr>
    </p:bg>
    <p:spTree>
      <p:nvGrpSpPr>
        <p:cNvPr id="1" name=""/>
        <p:cNvGrpSpPr/>
        <p:nvPr/>
      </p:nvGrpSpPr>
      <p:grpSpPr>
        <a:xfrm>
          <a:off x="0" y="0"/>
          <a:ext cx="0" cy="0"/>
        </a:xfrm>
      </p:grpSpPr>
      <p:sp>
        <p:nvSpPr>
          <p:cNvPr id="6" name="Title 1"/>
          <p:cNvSpPr>
            <a:spLocks noGrp="1"/>
          </p:cNvSpPr>
          <p:nvPr>
            <p:ph type="title"/>
          </p:nvPr>
        </p:nvSpPr>
        <p:spPr>
          <a:xfrm>
            <a:off x="274638" y="1646239"/>
            <a:ext cx="8594725" cy="1828482"/>
          </a:xfrm>
        </p:spPr>
        <p:txBody>
          <a:bodyPr anchor="b" anchorCtr="0"/>
          <a:lstStyle>
            <a:lvl1pPr algn="l">
              <a:lnSpc>
                <a:spcPct val="90000"/>
              </a:lnSpc>
              <a:defRPr sz="4400" b="1" cap="all"/>
            </a:lvl1pPr>
          </a:lstStyle>
          <a:p>
            <a:r>
              <a:rPr lang="en-US" smtClean="0"/>
              <a:t>Click to edit Master title style</a:t>
            </a:r>
            <a:endParaRPr lang="en-US"/>
          </a:p>
        </p:txBody>
      </p:sp>
      <p:sp>
        <p:nvSpPr>
          <p:cNvPr id="7" name="Subtitle 2"/>
          <p:cNvSpPr>
            <a:spLocks noGrp="1"/>
          </p:cNvSpPr>
          <p:nvPr>
            <p:ph type="subTitle" idx="1"/>
          </p:nvPr>
        </p:nvSpPr>
        <p:spPr>
          <a:xfrm>
            <a:off x="274638" y="3657601"/>
            <a:ext cx="8594725" cy="686118"/>
          </a:xfrm>
        </p:spPr>
        <p:txBody>
          <a:bodyPr>
            <a:noAutofit/>
          </a:bodyPr>
          <a:lstStyle>
            <a:lvl1pPr marL="0" indent="0" algn="l">
              <a:lnSpc>
                <a:spcPct val="100000"/>
              </a:lnSpc>
              <a:spcBef>
                <a:spcPct val="0"/>
              </a:spcBef>
              <a:buNone/>
              <a:defRPr sz="1600">
                <a:solidFill>
                  <a:schemeClr val="tx1"/>
                </a:solidFill>
              </a:defRPr>
            </a:lvl1pPr>
            <a:lvl2pPr marL="0" indent="0" algn="l">
              <a:lnSpc>
                <a:spcPct val="100000"/>
              </a:lnSpc>
              <a:buNone/>
              <a:defRPr sz="1600">
                <a:solidFill>
                  <a:schemeClr val="tx1"/>
                </a:solidFill>
              </a:defRPr>
            </a:lvl2pPr>
            <a:lvl3pPr marL="0" indent="0" algn="l">
              <a:lnSpc>
                <a:spcPct val="100000"/>
              </a:lnSpc>
              <a:buNone/>
              <a:defRPr sz="1600">
                <a:solidFill>
                  <a:schemeClr val="tx1"/>
                </a:solidFill>
              </a:defRPr>
            </a:lvl3pPr>
            <a:lvl4pPr marL="0" indent="0" algn="l">
              <a:lnSpc>
                <a:spcPct val="100000"/>
              </a:lnSpc>
              <a:buNone/>
              <a:defRPr sz="1600">
                <a:solidFill>
                  <a:schemeClr val="tx1"/>
                </a:solidFill>
              </a:defRPr>
            </a:lvl4pPr>
            <a:lvl5pPr marL="0" indent="0" algn="l">
              <a:lnSpc>
                <a:spcPct val="100000"/>
              </a:lnSpc>
              <a:buNone/>
              <a:defRPr sz="1600">
                <a:solidFill>
                  <a:schemeClr val="tx1"/>
                </a:solidFill>
              </a:defRPr>
            </a:lvl5pPr>
            <a:lvl6pPr marL="0" indent="0" algn="l">
              <a:lnSpc>
                <a:spcPct val="100000"/>
              </a:lnSpc>
              <a:buNone/>
              <a:defRPr sz="1600">
                <a:solidFill>
                  <a:schemeClr val="tx1"/>
                </a:solidFill>
              </a:defRPr>
            </a:lvl6pPr>
            <a:lvl7pPr marL="0" indent="0" algn="l">
              <a:lnSpc>
                <a:spcPct val="100000"/>
              </a:lnSpc>
              <a:buNone/>
              <a:defRPr sz="1600">
                <a:solidFill>
                  <a:schemeClr val="tx1"/>
                </a:solidFill>
              </a:defRPr>
            </a:lvl7pPr>
            <a:lvl8pPr marL="0" indent="0" algn="l">
              <a:lnSpc>
                <a:spcPct val="100000"/>
              </a:lnSpc>
              <a:buNone/>
              <a:defRPr sz="1600">
                <a:solidFill>
                  <a:schemeClr val="tx1"/>
                </a:solidFill>
              </a:defRPr>
            </a:lvl8pPr>
            <a:lvl9pPr marL="0" indent="0" algn="l">
              <a:lnSpc>
                <a:spcPct val="100000"/>
              </a:lnSpc>
              <a:buNone/>
              <a:defRPr sz="1600">
                <a:solidFill>
                  <a:schemeClr val="tx1"/>
                </a:solidFill>
              </a:defRPr>
            </a:lvl9pPr>
          </a:lstStyle>
          <a:p>
            <a:r>
              <a:rPr lang="en-US" smtClean="0"/>
              <a:t>Click to edit Master subtitle style</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1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Section Header - Silver">
    <p:bg>
      <p:bgPr>
        <a:solidFill>
          <a:srgbClr val="C9CACC"/>
        </a:solidFill>
        <a:effectLst/>
      </p:bgPr>
    </p:bg>
    <p:spTree>
      <p:nvGrpSpPr>
        <p:cNvPr id="1" name=""/>
        <p:cNvGrpSpPr/>
        <p:nvPr/>
      </p:nvGrpSpPr>
      <p:grpSpPr>
        <a:xfrm>
          <a:off x="0" y="0"/>
          <a:ext cx="0" cy="0"/>
        </a:xfrm>
      </p:grpSpPr>
      <p:sp>
        <p:nvSpPr>
          <p:cNvPr id="6" name="Title 1"/>
          <p:cNvSpPr>
            <a:spLocks noGrp="1"/>
          </p:cNvSpPr>
          <p:nvPr>
            <p:ph type="title"/>
          </p:nvPr>
        </p:nvSpPr>
        <p:spPr>
          <a:xfrm>
            <a:off x="274638" y="1646239"/>
            <a:ext cx="8594725" cy="1828482"/>
          </a:xfrm>
        </p:spPr>
        <p:txBody>
          <a:bodyPr anchor="b" anchorCtr="0"/>
          <a:lstStyle>
            <a:lvl1pPr algn="l">
              <a:lnSpc>
                <a:spcPct val="90000"/>
              </a:lnSpc>
              <a:defRPr sz="4400" b="1" cap="all"/>
            </a:lvl1pPr>
          </a:lstStyle>
          <a:p>
            <a:r>
              <a:rPr lang="en-US" smtClean="0"/>
              <a:t>Click to edit Master title style</a:t>
            </a:r>
            <a:endParaRPr lang="en-US"/>
          </a:p>
        </p:txBody>
      </p:sp>
      <p:sp>
        <p:nvSpPr>
          <p:cNvPr id="7" name="Subtitle 2"/>
          <p:cNvSpPr>
            <a:spLocks noGrp="1"/>
          </p:cNvSpPr>
          <p:nvPr>
            <p:ph type="subTitle" idx="1"/>
          </p:nvPr>
        </p:nvSpPr>
        <p:spPr>
          <a:xfrm>
            <a:off x="274638" y="3657601"/>
            <a:ext cx="8594725" cy="686118"/>
          </a:xfrm>
        </p:spPr>
        <p:txBody>
          <a:bodyPr>
            <a:noAutofit/>
          </a:bodyPr>
          <a:lstStyle>
            <a:lvl1pPr marL="0" indent="0" algn="l">
              <a:lnSpc>
                <a:spcPct val="100000"/>
              </a:lnSpc>
              <a:spcBef>
                <a:spcPct val="0"/>
              </a:spcBef>
              <a:buNone/>
              <a:defRPr sz="1600">
                <a:solidFill>
                  <a:schemeClr val="tx1"/>
                </a:solidFill>
              </a:defRPr>
            </a:lvl1pPr>
            <a:lvl2pPr marL="0" indent="0" algn="l">
              <a:lnSpc>
                <a:spcPct val="100000"/>
              </a:lnSpc>
              <a:buNone/>
              <a:defRPr sz="1600">
                <a:solidFill>
                  <a:schemeClr val="tx1"/>
                </a:solidFill>
              </a:defRPr>
            </a:lvl2pPr>
            <a:lvl3pPr marL="0" indent="0" algn="l">
              <a:lnSpc>
                <a:spcPct val="100000"/>
              </a:lnSpc>
              <a:buNone/>
              <a:defRPr sz="1600">
                <a:solidFill>
                  <a:schemeClr val="tx1"/>
                </a:solidFill>
              </a:defRPr>
            </a:lvl3pPr>
            <a:lvl4pPr marL="0" indent="0" algn="l">
              <a:lnSpc>
                <a:spcPct val="100000"/>
              </a:lnSpc>
              <a:buNone/>
              <a:defRPr sz="1600">
                <a:solidFill>
                  <a:schemeClr val="tx1"/>
                </a:solidFill>
              </a:defRPr>
            </a:lvl4pPr>
            <a:lvl5pPr marL="0" indent="0" algn="l">
              <a:lnSpc>
                <a:spcPct val="100000"/>
              </a:lnSpc>
              <a:buNone/>
              <a:defRPr sz="1600">
                <a:solidFill>
                  <a:schemeClr val="tx1"/>
                </a:solidFill>
              </a:defRPr>
            </a:lvl5pPr>
            <a:lvl6pPr marL="0" indent="0" algn="l">
              <a:lnSpc>
                <a:spcPct val="100000"/>
              </a:lnSpc>
              <a:buNone/>
              <a:defRPr sz="1600">
                <a:solidFill>
                  <a:schemeClr val="tx1"/>
                </a:solidFill>
              </a:defRPr>
            </a:lvl6pPr>
            <a:lvl7pPr marL="0" indent="0" algn="l">
              <a:lnSpc>
                <a:spcPct val="100000"/>
              </a:lnSpc>
              <a:buNone/>
              <a:defRPr sz="1600">
                <a:solidFill>
                  <a:schemeClr val="tx1"/>
                </a:solidFill>
              </a:defRPr>
            </a:lvl7pPr>
            <a:lvl8pPr marL="0" indent="0" algn="l">
              <a:lnSpc>
                <a:spcPct val="100000"/>
              </a:lnSpc>
              <a:buNone/>
              <a:defRPr sz="1600">
                <a:solidFill>
                  <a:schemeClr val="tx1"/>
                </a:solidFill>
              </a:defRPr>
            </a:lvl8pPr>
            <a:lvl9pPr marL="0" indent="0" algn="l">
              <a:lnSpc>
                <a:spcPct val="100000"/>
              </a:lnSpc>
              <a:buNone/>
              <a:defRPr sz="1600">
                <a:solidFill>
                  <a:schemeClr val="tx1"/>
                </a:solidFill>
              </a:defRPr>
            </a:lvl9pPr>
          </a:lstStyle>
          <a:p>
            <a:r>
              <a:rPr lang="en-US" smtClean="0"/>
              <a:t>Click to edit Master subtitle style</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1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Title Only">
    <p:spTree>
      <p:nvGrpSpPr>
        <p:cNvPr id="1" name=""/>
        <p:cNvGrpSpPr/>
        <p:nvPr/>
      </p:nvGrpSpPr>
      <p:grpSpPr>
        <a:xfrm>
          <a:off x="0" y="0"/>
          <a:ext cx="0" cy="0"/>
        </a:xfrm>
      </p:grpSpPr>
      <p:sp>
        <p:nvSpPr>
          <p:cNvPr id="3" name="Title 2"/>
          <p:cNvSpPr>
            <a:spLocks noGrp="1"/>
          </p:cNvSpPr>
          <p:nvPr>
            <p:ph type="title"/>
          </p:nvPr>
        </p:nvSpPr>
        <p:spPr/>
        <p:txBody>
          <a:bodyPr/>
          <a:lstStyle/>
          <a:p>
            <a:r>
              <a:rPr lang="en-US" smtClean="0"/>
              <a:t>Click to edit Master title style</a:t>
            </a:r>
            <a:endParaRPr lang="en-US"/>
          </a:p>
        </p:txBody>
      </p:sp>
      <p:sp>
        <p:nvSpPr>
          <p:cNvPr id="8" name="Subtitle 2"/>
          <p:cNvSpPr>
            <a:spLocks noGrp="1"/>
          </p:cNvSpPr>
          <p:nvPr>
            <p:ph type="subTitle" idx="10"/>
          </p:nvPr>
        </p:nvSpPr>
        <p:spPr>
          <a:xfrm>
            <a:off x="274638" y="775606"/>
            <a:ext cx="8595042" cy="687434"/>
          </a:xfrm>
        </p:spPr>
        <p:txBody>
          <a:bodyPr>
            <a:noAutofit/>
          </a:bodyPr>
          <a:lstStyle>
            <a:lvl1pPr marL="0" indent="0" algn="l">
              <a:lnSpc>
                <a:spcPct val="100000"/>
              </a:lnSpc>
              <a:spcBef>
                <a:spcPct val="0"/>
              </a:spcBef>
              <a:buNone/>
              <a:defRPr sz="2000">
                <a:solidFill>
                  <a:schemeClr val="tx1"/>
                </a:solidFill>
              </a:defRPr>
            </a:lvl1pPr>
            <a:lvl2pPr marL="0" indent="0" algn="l">
              <a:lnSpc>
                <a:spcPct val="100000"/>
              </a:lnSpc>
              <a:buNone/>
              <a:defRPr sz="2000">
                <a:solidFill>
                  <a:schemeClr val="tx1"/>
                </a:solidFill>
              </a:defRPr>
            </a:lvl2pPr>
            <a:lvl3pPr marL="0" indent="0" algn="l">
              <a:lnSpc>
                <a:spcPct val="100000"/>
              </a:lnSpc>
              <a:buNone/>
              <a:defRPr sz="2000">
                <a:solidFill>
                  <a:schemeClr val="tx1"/>
                </a:solidFill>
              </a:defRPr>
            </a:lvl3pPr>
            <a:lvl4pPr marL="0" indent="0" algn="l">
              <a:lnSpc>
                <a:spcPct val="100000"/>
              </a:lnSpc>
              <a:buNone/>
              <a:defRPr sz="2000">
                <a:solidFill>
                  <a:schemeClr val="tx1"/>
                </a:solidFill>
              </a:defRPr>
            </a:lvl4pPr>
            <a:lvl5pPr marL="0" indent="0" algn="l">
              <a:lnSpc>
                <a:spcPct val="100000"/>
              </a:lnSpc>
              <a:buNone/>
              <a:defRPr sz="2000">
                <a:solidFill>
                  <a:schemeClr val="tx1"/>
                </a:solidFill>
              </a:defRPr>
            </a:lvl5pPr>
            <a:lvl6pPr marL="0" indent="0" algn="l">
              <a:lnSpc>
                <a:spcPct val="100000"/>
              </a:lnSpc>
              <a:buNone/>
              <a:defRPr sz="2000">
                <a:solidFill>
                  <a:schemeClr val="tx1"/>
                </a:solidFill>
              </a:defRPr>
            </a:lvl6pPr>
            <a:lvl7pPr marL="0" indent="0" algn="l">
              <a:lnSpc>
                <a:spcPct val="100000"/>
              </a:lnSpc>
              <a:buNone/>
              <a:defRPr sz="2000">
                <a:solidFill>
                  <a:schemeClr val="tx1"/>
                </a:solidFill>
              </a:defRPr>
            </a:lvl7pPr>
            <a:lvl8pPr marL="0" indent="0" algn="l">
              <a:lnSpc>
                <a:spcPct val="100000"/>
              </a:lnSpc>
              <a:buNone/>
              <a:defRPr sz="2000">
                <a:solidFill>
                  <a:schemeClr val="tx1"/>
                </a:solidFill>
              </a:defRPr>
            </a:lvl8pPr>
            <a:lvl9pPr marL="0" indent="0" algn="l">
              <a:lnSpc>
                <a:spcPct val="100000"/>
              </a:lnSpc>
              <a:buNone/>
              <a:defRPr sz="2000">
                <a:solidFill>
                  <a:schemeClr val="tx1"/>
                </a:solidFill>
              </a:defRPr>
            </a:lvl9pPr>
          </a:lstStyle>
          <a:p>
            <a:r>
              <a:rPr lang="en-US" smtClean="0"/>
              <a:t>Click to edit Master subtitle style</a:t>
            </a:r>
          </a:p>
        </p:txBody>
      </p:sp>
    </p:spTree>
    <p:extLst>
      <p:ext uri="{BB962C8B-B14F-4D97-AF65-F5344CB8AC3E}">
        <p14:creationId xmlns:p14="http://schemas.microsoft.com/office/powerpoint/2010/main" val="12162366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1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Tree>
    <p:extLst>
      <p:ext uri="{BB962C8B-B14F-4D97-AF65-F5344CB8AC3E}">
        <p14:creationId xmlns:p14="http://schemas.microsoft.com/office/powerpoint/2010/main" val="38370247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p:cSld name="Title Slide - Black">
    <p:bg>
      <p:bgPr>
        <a:solidFill>
          <a:srgbClr val="000000"/>
        </a:solidFill>
        <a:effectLst/>
      </p:bgPr>
    </p:bg>
    <p:spTree>
      <p:nvGrpSpPr>
        <p:cNvPr id="1" name=""/>
        <p:cNvGrpSpPr/>
        <p:nvPr/>
      </p:nvGrpSpPr>
      <p:grpSpPr>
        <a:xfrm>
          <a:off x="0" y="0"/>
          <a:ext cx="0" cy="0"/>
        </a:xfrm>
      </p:grpSpPr>
      <p:sp>
        <p:nvSpPr>
          <p:cNvPr id="2" name="Title 1"/>
          <p:cNvSpPr>
            <a:spLocks noGrp="1"/>
          </p:cNvSpPr>
          <p:nvPr>
            <p:ph type="ctrTitle"/>
          </p:nvPr>
        </p:nvSpPr>
        <p:spPr>
          <a:xfrm>
            <a:off x="274638" y="1463676"/>
            <a:ext cx="8594725" cy="2559685"/>
          </a:xfrm>
        </p:spPr>
        <p:txBody>
          <a:bodyPr anchor="b" anchorCtr="0">
            <a:normAutofit/>
          </a:bodyPr>
          <a:lstStyle>
            <a:lvl1pPr>
              <a:lnSpc>
                <a:spcPct val="90000"/>
              </a:lnSpc>
              <a:defRPr sz="4400">
                <a:solidFill>
                  <a:schemeClr val="bg1"/>
                </a:solidFill>
              </a:defRPr>
            </a:lvl1pPr>
          </a:lstStyle>
          <a:p>
            <a:r>
              <a:rPr lang="en-US" smtClean="0"/>
              <a:t>Click to edit Master title style</a:t>
            </a:r>
            <a:endParaRPr lang="en-US"/>
          </a:p>
        </p:txBody>
      </p:sp>
      <p:pic>
        <p:nvPicPr>
          <p:cNvPr id="5" name="Picture 4"/>
          <p:cNvPicPr>
            <a:picLocks noChangeAspect="1"/>
          </p:cNvPicPr>
          <p:nvPr/>
        </p:nvPicPr>
        <p:blipFill>
          <a:blip r:embed="rId1"/>
          <a:stretch>
            <a:fillRect/>
          </a:stretch>
        </p:blipFill>
        <p:spPr bwMode="black">
          <a:xfrm>
            <a:off x="62230" y="161290"/>
            <a:ext cx="3163824" cy="830504"/>
          </a:xfrm>
          <a:prstGeom prst="rect">
            <a:avLst/>
          </a:prstGeom>
          <a:noFill/>
        </p:spPr>
      </p:pic>
      <p:sp>
        <p:nvSpPr>
          <p:cNvPr id="9" name="Subtitle 2"/>
          <p:cNvSpPr>
            <a:spLocks noGrp="1"/>
          </p:cNvSpPr>
          <p:nvPr>
            <p:ph type="subTitle" idx="1"/>
          </p:nvPr>
        </p:nvSpPr>
        <p:spPr>
          <a:xfrm>
            <a:off x="274638" y="4206240"/>
            <a:ext cx="8594725" cy="686118"/>
          </a:xfrm>
        </p:spPr>
        <p:txBody>
          <a:bodyPr>
            <a:noAutofit/>
          </a:bodyPr>
          <a:lstStyle>
            <a:lvl1pPr marL="0" indent="0" algn="l">
              <a:lnSpc>
                <a:spcPct val="100000"/>
              </a:lnSpc>
              <a:spcBef>
                <a:spcPct val="0"/>
              </a:spcBef>
              <a:buNone/>
              <a:defRPr sz="1600">
                <a:solidFill>
                  <a:schemeClr val="bg1"/>
                </a:solidFill>
              </a:defRPr>
            </a:lvl1pPr>
            <a:lvl2pPr marL="0" indent="0" algn="l">
              <a:lnSpc>
                <a:spcPct val="100000"/>
              </a:lnSpc>
              <a:buNone/>
              <a:defRPr sz="1600">
                <a:solidFill>
                  <a:schemeClr val="bg1"/>
                </a:solidFill>
              </a:defRPr>
            </a:lvl2pPr>
            <a:lvl3pPr marL="0" indent="0" algn="l">
              <a:lnSpc>
                <a:spcPct val="100000"/>
              </a:lnSpc>
              <a:buNone/>
              <a:defRPr sz="1600">
                <a:solidFill>
                  <a:schemeClr val="bg1"/>
                </a:solidFill>
              </a:defRPr>
            </a:lvl3pPr>
            <a:lvl4pPr marL="0" indent="0" algn="l">
              <a:lnSpc>
                <a:spcPct val="100000"/>
              </a:lnSpc>
              <a:buNone/>
              <a:defRPr sz="1600">
                <a:solidFill>
                  <a:schemeClr val="bg1"/>
                </a:solidFill>
              </a:defRPr>
            </a:lvl4pPr>
            <a:lvl5pPr marL="0" indent="0" algn="l">
              <a:lnSpc>
                <a:spcPct val="100000"/>
              </a:lnSpc>
              <a:buNone/>
              <a:defRPr sz="1600">
                <a:solidFill>
                  <a:schemeClr val="bg1"/>
                </a:solidFill>
              </a:defRPr>
            </a:lvl5pPr>
            <a:lvl6pPr marL="0" indent="0" algn="l">
              <a:lnSpc>
                <a:spcPct val="100000"/>
              </a:lnSpc>
              <a:buNone/>
              <a:defRPr sz="1600">
                <a:solidFill>
                  <a:schemeClr val="bg1"/>
                </a:solidFill>
              </a:defRPr>
            </a:lvl6pPr>
            <a:lvl7pPr marL="0" indent="0" algn="l">
              <a:lnSpc>
                <a:spcPct val="100000"/>
              </a:lnSpc>
              <a:buNone/>
              <a:defRPr sz="1600">
                <a:solidFill>
                  <a:schemeClr val="bg1"/>
                </a:solidFill>
              </a:defRPr>
            </a:lvl7pPr>
            <a:lvl8pPr marL="0" indent="0" algn="l">
              <a:lnSpc>
                <a:spcPct val="100000"/>
              </a:lnSpc>
              <a:buNone/>
              <a:defRPr sz="1600">
                <a:solidFill>
                  <a:schemeClr val="bg1"/>
                </a:solidFill>
              </a:defRPr>
            </a:lvl8pPr>
            <a:lvl9pPr marL="0" indent="0" algn="l">
              <a:lnSpc>
                <a:spcPct val="100000"/>
              </a:lnSpc>
              <a:buNone/>
              <a:defRPr sz="1600">
                <a:solidFill>
                  <a:schemeClr val="bg1"/>
                </a:solidFill>
              </a:defRPr>
            </a:lvl9pPr>
          </a:lstStyle>
          <a:p>
            <a:r>
              <a:rPr lang="en-US" smtClean="0"/>
              <a:t>Click to edit Master subtitle style</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2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p:cSld name="End Slide - Black">
    <p:bg>
      <p:bgPr>
        <a:solidFill>
          <a:srgbClr val="000000"/>
        </a:solidFill>
        <a:effectLst/>
      </p:bgPr>
    </p:bg>
    <p:spTree>
      <p:nvGrpSpPr>
        <p:cNvPr id="1" name=""/>
        <p:cNvGrpSpPr/>
        <p:nvPr/>
      </p:nvGrpSpPr>
      <p:grpSpPr>
        <a:xfrm>
          <a:off x="0" y="0"/>
          <a:ext cx="0" cy="0"/>
        </a:xfrm>
      </p:grpSpPr>
      <p:sp>
        <p:nvSpPr>
          <p:cNvPr id="5" name="TextBox 4"/>
          <p:cNvSpPr txBox="1"/>
          <p:nvPr/>
        </p:nvSpPr>
        <p:spPr>
          <a:xfrm>
            <a:off x="274638" y="5943600"/>
            <a:ext cx="8594725" cy="685800"/>
          </a:xfrm>
          <a:prstGeom prst="rect">
            <a:avLst/>
          </a:prstGeom>
          <a:noFill/>
        </p:spPr>
        <p:txBody>
          <a:bodyPr wrap="square" lIns="0" tIns="0" rIns="0" bIns="0" rtlCol="0" anchor="b" anchorCtr="0">
            <a:noAutofit/>
          </a:bodyPr>
          <a:lstStyle/>
          <a:p>
            <a:pPr algn="dist"/>
            <a:r>
              <a:rPr lang="en-US" sz="550" b="1" kern="0" spc="-30" smtClean="0">
                <a:solidFill>
                  <a:schemeClr val="bg1"/>
                </a:solidFill>
              </a:rPr>
              <a:t>ABU DHABI • BEIJING • BRUSSELS • DUBAI • FRANKFURT • HONG KONG • LONDON • MENLO PARK • MILAN • NEW YORK • PARIS • ROME • SAN FRANCISCO • SÃO PAULO • SAUDI ARABIA* • SHANGHAI • SINGAPORE • TOKYO • TORONTO • WASHINGTON, DC</a:t>
            </a:r>
          </a:p>
          <a:p>
            <a:endParaRPr lang="en-US" sz="600" smtClean="0">
              <a:solidFill>
                <a:schemeClr val="bg1"/>
              </a:solidFill>
            </a:endParaRPr>
          </a:p>
          <a:p>
            <a:pPr algn="just"/>
            <a:r>
              <a:rPr lang="en-US" sz="600" smtClean="0">
                <a:solidFill>
                  <a:schemeClr val="bg1"/>
                </a:solidFill>
              </a:rPr>
              <a:t>Copyright © 2018 Shearman &amp; Sterling LLP. Shearman &amp; Sterling LLP is a limited liability partnership organized under the laws of the State of Delaware, with an affiliated  limited liability partnership organized for the practice of law in the United Kingdom and Italy and an affiliated partnership organized for the practice of law in Hong Kong.</a:t>
            </a:r>
          </a:p>
          <a:p>
            <a:pPr algn="just"/>
            <a:endParaRPr lang="en-US" sz="600" smtClean="0">
              <a:solidFill>
                <a:schemeClr val="bg1"/>
              </a:solidFill>
            </a:endParaRPr>
          </a:p>
          <a:p>
            <a:pPr algn="just"/>
            <a:r>
              <a:rPr lang="en-US" sz="600" smtClean="0">
                <a:solidFill>
                  <a:schemeClr val="bg1"/>
                </a:solidFill>
              </a:rPr>
              <a:t>*Dr. Sultan Almasoud &amp; Partners in association with Shearman &amp; Sterling LLP</a:t>
            </a:r>
            <a:endParaRPr lang="en-US" sz="600">
              <a:solidFill>
                <a:schemeClr val="bg1"/>
              </a:solidFill>
            </a:endParaRPr>
          </a:p>
        </p:txBody>
      </p:sp>
      <p:sp>
        <p:nvSpPr>
          <p:cNvPr id="3" name="Text Placeholder 2"/>
          <p:cNvSpPr>
            <a:spLocks noGrp="1"/>
          </p:cNvSpPr>
          <p:nvPr>
            <p:ph type="body" sz="quarter" idx="10" hasCustomPrompt="1"/>
          </p:nvPr>
        </p:nvSpPr>
        <p:spPr>
          <a:xfrm>
            <a:off x="273050" y="364068"/>
            <a:ext cx="2743200" cy="1099608"/>
          </a:xfrm>
        </p:spPr>
        <p:txBody>
          <a:bodyPr>
            <a:noAutofit/>
          </a:bodyPr>
          <a:lstStyle>
            <a:lvl1pPr marL="0" indent="0">
              <a:lnSpc>
                <a:spcPct val="100000"/>
              </a:lnSpc>
              <a:spcBef>
                <a:spcPct val="0"/>
              </a:spcBef>
              <a:buNone/>
              <a:tabLst>
                <a:tab pos="169859"/>
              </a:tabLst>
              <a:defRPr sz="1000">
                <a:solidFill>
                  <a:schemeClr val="bg1"/>
                </a:solidFill>
              </a:defRPr>
            </a:lvl1pPr>
            <a:lvl2pPr marL="0" indent="0">
              <a:lnSpc>
                <a:spcPct val="100000"/>
              </a:lnSpc>
              <a:buNone/>
              <a:tabLst>
                <a:tab pos="169859"/>
              </a:tabLst>
              <a:defRPr sz="1000">
                <a:solidFill>
                  <a:schemeClr val="bg1"/>
                </a:solidFill>
              </a:defRPr>
            </a:lvl2pPr>
            <a:lvl3pPr marL="0" indent="0">
              <a:lnSpc>
                <a:spcPct val="100000"/>
              </a:lnSpc>
              <a:buNone/>
              <a:tabLst>
                <a:tab pos="169859"/>
              </a:tabLst>
              <a:defRPr sz="1000">
                <a:solidFill>
                  <a:schemeClr val="bg1"/>
                </a:solidFill>
              </a:defRPr>
            </a:lvl3pPr>
            <a:lvl4pPr marL="0" indent="0">
              <a:lnSpc>
                <a:spcPct val="100000"/>
              </a:lnSpc>
              <a:buNone/>
              <a:tabLst>
                <a:tab pos="169859"/>
              </a:tabLst>
              <a:defRPr sz="1000">
                <a:solidFill>
                  <a:schemeClr val="bg1"/>
                </a:solidFill>
              </a:defRPr>
            </a:lvl4pPr>
            <a:lvl5pPr marL="0" indent="0">
              <a:lnSpc>
                <a:spcPct val="100000"/>
              </a:lnSpc>
              <a:buNone/>
              <a:tabLst>
                <a:tab pos="169859"/>
              </a:tabLst>
              <a:defRPr sz="1000">
                <a:solidFill>
                  <a:schemeClr val="bg1"/>
                </a:solidFill>
              </a:defRPr>
            </a:lvl5pPr>
            <a:lvl6pPr marL="0" indent="0">
              <a:lnSpc>
                <a:spcPct val="100000"/>
              </a:lnSpc>
              <a:buNone/>
              <a:tabLst>
                <a:tab pos="169859"/>
              </a:tabLst>
              <a:defRPr sz="1000">
                <a:solidFill>
                  <a:schemeClr val="bg1"/>
                </a:solidFill>
              </a:defRPr>
            </a:lvl6pPr>
            <a:lvl7pPr marL="0" indent="0">
              <a:lnSpc>
                <a:spcPct val="100000"/>
              </a:lnSpc>
              <a:buNone/>
              <a:tabLst>
                <a:tab pos="169859"/>
              </a:tabLst>
              <a:defRPr sz="1000">
                <a:solidFill>
                  <a:schemeClr val="bg1"/>
                </a:solidFill>
              </a:defRPr>
            </a:lvl7pPr>
            <a:lvl8pPr marL="0" indent="0">
              <a:lnSpc>
                <a:spcPct val="100000"/>
              </a:lnSpc>
              <a:buNone/>
              <a:tabLst>
                <a:tab pos="169859"/>
              </a:tabLst>
              <a:defRPr sz="1000">
                <a:solidFill>
                  <a:schemeClr val="bg1"/>
                </a:solidFill>
              </a:defRPr>
            </a:lvl8pPr>
            <a:lvl9pPr marL="0" indent="0">
              <a:lnSpc>
                <a:spcPct val="100000"/>
              </a:lnSpc>
              <a:buNone/>
              <a:tabLst>
                <a:tab pos="169859"/>
              </a:tabLst>
              <a:defRPr sz="1000">
                <a:solidFill>
                  <a:schemeClr val="bg1"/>
                </a:solidFill>
              </a:defRPr>
            </a:lvl9pPr>
          </a:lstStyle>
          <a:p>
            <a:pPr lvl="0"/>
            <a:r>
              <a:rPr lang="en-US" smtClean="0"/>
              <a:t>Contact information goes here</a:t>
            </a:r>
          </a:p>
        </p:txBody>
      </p:sp>
      <p:pic>
        <p:nvPicPr>
          <p:cNvPr id="8" name="Picture 7"/>
          <p:cNvPicPr>
            <a:picLocks noChangeAspect="1"/>
          </p:cNvPicPr>
          <p:nvPr/>
        </p:nvPicPr>
        <p:blipFill>
          <a:blip r:embed="rId1"/>
          <a:stretch>
            <a:fillRect/>
          </a:stretch>
        </p:blipFill>
        <p:spPr bwMode="black">
          <a:xfrm>
            <a:off x="2313216" y="2194560"/>
            <a:ext cx="4517571" cy="2057400"/>
          </a:xfrm>
          <a:prstGeom prst="rect">
            <a:avLst/>
          </a:prstGeom>
          <a:noFill/>
        </p:spPr>
      </p:pic>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2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userDrawn="1">
  <p:cSld name="1_Title and Content">
    <p:spTree>
      <p:nvGrpSpPr>
        <p:cNvPr id="1" name=""/>
        <p:cNvGrpSpPr/>
        <p:nvPr/>
      </p:nvGrpSpPr>
      <p:grpSpPr>
        <a:xfrm>
          <a:off x="0" y="0"/>
          <a:ext cx="0" cy="0"/>
        </a:xfrm>
      </p:grpSpPr>
    </p:spTree>
    <p:extLst>
      <p:ext uri="{BB962C8B-B14F-4D97-AF65-F5344CB8AC3E}">
        <p14:creationId xmlns:p14="http://schemas.microsoft.com/office/powerpoint/2010/main" val="2159524942"/>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type="title">
  <p:cSld name="Title Slide - Sky">
    <p:bg>
      <p:bgPr>
        <a:solidFill>
          <a:srgbClr val="9FBFE5"/>
        </a:solidFill>
        <a:effectLst/>
      </p:bgPr>
    </p:bg>
    <p:spTree>
      <p:nvGrpSpPr>
        <p:cNvPr id="1" name=""/>
        <p:cNvGrpSpPr/>
        <p:nvPr/>
      </p:nvGrpSpPr>
      <p:grpSpPr>
        <a:xfrm>
          <a:off x="0" y="0"/>
          <a:ext cx="0" cy="0"/>
        </a:xfrm>
      </p:grpSpPr>
      <p:pic>
        <p:nvPicPr>
          <p:cNvPr id="15" name="Picture 14"/>
          <p:cNvPicPr>
            <a:picLocks noChangeAspect="1"/>
          </p:cNvPicPr>
          <p:nvPr userDrawn="1"/>
        </p:nvPicPr>
        <p:blipFill>
          <a:blip r:embed="rId1"/>
          <a:stretch>
            <a:fillRect/>
          </a:stretch>
        </p:blipFill>
        <p:spPr bwMode="gray">
          <a:xfrm rot="16200000">
            <a:off x="4375726" y="2089727"/>
            <a:ext cx="6858000" cy="2678546"/>
          </a:xfrm>
          <a:prstGeom prst="rect">
            <a:avLst/>
          </a:prstGeom>
        </p:spPr>
      </p:pic>
      <p:sp>
        <p:nvSpPr>
          <p:cNvPr id="2" name="Title 1"/>
          <p:cNvSpPr>
            <a:spLocks noGrp="1"/>
          </p:cNvSpPr>
          <p:nvPr>
            <p:ph type="ctrTitle" hasCustomPrompt="1"/>
          </p:nvPr>
        </p:nvSpPr>
        <p:spPr>
          <a:xfrm>
            <a:off x="415637" y="1210236"/>
            <a:ext cx="6192693" cy="2299447"/>
          </a:xfrm>
        </p:spPr>
        <p:txBody>
          <a:bodyPr anchor="b"/>
          <a:lstStyle>
            <a:lvl1pPr algn="l">
              <a:lnSpc>
                <a:spcPts val="6800"/>
              </a:lnSpc>
              <a:defRPr sz="7600" spc="-50" baseline="0"/>
            </a:lvl1pPr>
          </a:lstStyle>
          <a:p>
            <a:r>
              <a:rPr lang="en-US"/>
              <a:t>DOCUMENT TITLE</a:t>
            </a:r>
          </a:p>
        </p:txBody>
      </p:sp>
      <p:sp>
        <p:nvSpPr>
          <p:cNvPr id="3" name="Subtitle 2"/>
          <p:cNvSpPr>
            <a:spLocks noGrp="1"/>
          </p:cNvSpPr>
          <p:nvPr>
            <p:ph type="subTitle" idx="1" hasCustomPrompt="1"/>
          </p:nvPr>
        </p:nvSpPr>
        <p:spPr>
          <a:xfrm>
            <a:off x="415637" y="3630706"/>
            <a:ext cx="6192693" cy="605118"/>
          </a:xfrm>
        </p:spPr>
        <p:txBody>
          <a:bodyPr/>
          <a:lstStyle>
            <a:lvl1pPr marL="0" indent="0" algn="l">
              <a:lnSpc>
                <a:spcPct val="100000"/>
              </a:lnSpc>
              <a:buNone/>
              <a:defRPr sz="1200" b="1" spc="150" baseline="0">
                <a:solidFill>
                  <a:schemeClr val="bg1"/>
                </a:solidFill>
                <a:latin typeface="+mn-lt"/>
              </a:defRPr>
            </a:lvl1pPr>
            <a:lvl2pPr marL="0" indent="0" algn="l">
              <a:lnSpc>
                <a:spcPct val="100000"/>
              </a:lnSpc>
              <a:buNone/>
              <a:defRPr sz="1200" b="1" spc="150">
                <a:solidFill>
                  <a:schemeClr val="bg1"/>
                </a:solidFill>
                <a:latin typeface="+mn-lt"/>
              </a:defRPr>
            </a:lvl2pPr>
            <a:lvl3pPr marL="0" indent="0" algn="l">
              <a:lnSpc>
                <a:spcPct val="100000"/>
              </a:lnSpc>
              <a:buNone/>
              <a:defRPr sz="1200" b="1" spc="150">
                <a:solidFill>
                  <a:schemeClr val="bg1"/>
                </a:solidFill>
                <a:latin typeface="+mn-lt"/>
              </a:defRPr>
            </a:lvl3pPr>
            <a:lvl4pPr marL="0" indent="0" algn="l">
              <a:lnSpc>
                <a:spcPct val="100000"/>
              </a:lnSpc>
              <a:buNone/>
              <a:defRPr sz="1200" b="1" spc="150">
                <a:solidFill>
                  <a:schemeClr val="bg1"/>
                </a:solidFill>
                <a:latin typeface="+mn-lt"/>
              </a:defRPr>
            </a:lvl4pPr>
            <a:lvl5pPr marL="0" indent="0" algn="l">
              <a:lnSpc>
                <a:spcPct val="100000"/>
              </a:lnSpc>
              <a:buNone/>
              <a:defRPr sz="1200" b="1" spc="150">
                <a:solidFill>
                  <a:schemeClr val="bg1"/>
                </a:solidFill>
                <a:latin typeface="+mn-lt"/>
              </a:defRPr>
            </a:lvl5pPr>
            <a:lvl6pPr marL="0" indent="0" algn="l">
              <a:lnSpc>
                <a:spcPct val="100000"/>
              </a:lnSpc>
              <a:buNone/>
              <a:defRPr sz="1200" b="1" spc="150">
                <a:solidFill>
                  <a:schemeClr val="bg1"/>
                </a:solidFill>
                <a:latin typeface="+mn-lt"/>
              </a:defRPr>
            </a:lvl6pPr>
            <a:lvl7pPr marL="0" indent="0" algn="l">
              <a:lnSpc>
                <a:spcPct val="100000"/>
              </a:lnSpc>
              <a:buNone/>
              <a:defRPr sz="1200" b="1" spc="150">
                <a:solidFill>
                  <a:schemeClr val="bg1"/>
                </a:solidFill>
                <a:latin typeface="+mn-lt"/>
              </a:defRPr>
            </a:lvl7pPr>
            <a:lvl8pPr marL="0" indent="0" algn="l">
              <a:lnSpc>
                <a:spcPct val="100000"/>
              </a:lnSpc>
              <a:buNone/>
              <a:defRPr sz="1200" b="1" spc="150">
                <a:solidFill>
                  <a:schemeClr val="bg1"/>
                </a:solidFill>
                <a:latin typeface="+mn-lt"/>
              </a:defRPr>
            </a:lvl8pPr>
            <a:lvl9pPr marL="0" indent="0" algn="l">
              <a:lnSpc>
                <a:spcPct val="100000"/>
              </a:lnSpc>
              <a:buNone/>
              <a:defRPr sz="1200" b="1" spc="150">
                <a:solidFill>
                  <a:schemeClr val="bg1"/>
                </a:solidFill>
                <a:latin typeface="+mn-lt"/>
              </a:defRPr>
            </a:lvl9pPr>
          </a:lstStyle>
          <a:p>
            <a:r>
              <a:rPr lang="en-US"/>
              <a:t>OPTIONAL SUBTITLE  |  MONTH 00, 0000</a:t>
            </a:r>
          </a:p>
        </p:txBody>
      </p:sp>
      <p:pic>
        <p:nvPicPr>
          <p:cNvPr id="6" name="Picture 5"/>
          <p:cNvPicPr>
            <a:picLocks noChangeAspect="1"/>
          </p:cNvPicPr>
          <p:nvPr userDrawn="1"/>
        </p:nvPicPr>
        <p:blipFill>
          <a:blip r:embed="rId2"/>
          <a:stretch>
            <a:fillRect/>
          </a:stretch>
        </p:blipFill>
        <p:spPr>
          <a:xfrm>
            <a:off x="309489" y="274321"/>
            <a:ext cx="2802284" cy="431405"/>
          </a:xfrm>
          <a:prstGeom prst="rect">
            <a:avLst/>
          </a:prstGeom>
        </p:spPr>
      </p:pic>
    </p:spTree>
    <p:extLst>
      <p:ext uri="{BB962C8B-B14F-4D97-AF65-F5344CB8AC3E}">
        <p14:creationId xmlns:p14="http://schemas.microsoft.com/office/powerpoint/2010/main" val="12318736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p:cSld name="Title Slide - Picture 1">
    <p:spTree>
      <p:nvGrpSpPr>
        <p:cNvPr id="1" name=""/>
        <p:cNvGrpSpPr/>
        <p:nvPr/>
      </p:nvGrpSpPr>
      <p:grpSpPr>
        <a:xfrm>
          <a:off x="0" y="0"/>
          <a:ext cx="0" cy="0"/>
        </a:xfrm>
      </p:grpSpPr>
      <p:pic>
        <p:nvPicPr>
          <p:cNvPr id="10" name="Picture 9"/>
          <p:cNvPicPr>
            <a:picLocks noChangeAspect="1"/>
          </p:cNvPicPr>
          <p:nvPr/>
        </p:nvPicPr>
        <p:blipFill>
          <a:blip r:embed="rId1">
            <a:extLst>
              <a:ext uri="{28A0092B-C50C-407E-A947-70E740481C1C}">
                <a14:useLocalDpi xmlns:a14="http://schemas.microsoft.com/office/drawing/2010/main" val="0"/>
              </a:ext>
            </a:extLst>
          </a:blip>
          <a:stretch>
            <a:fillRect/>
          </a:stretch>
        </p:blipFill>
        <p:spPr bwMode="hidden">
          <a:xfrm>
            <a:off x="-1633" y="0"/>
            <a:ext cx="9144000" cy="6858000"/>
          </a:xfrm>
          <a:prstGeom prst="rect">
            <a:avLst/>
          </a:prstGeom>
        </p:spPr>
      </p:pic>
      <p:sp>
        <p:nvSpPr>
          <p:cNvPr id="7" name="Rectangle 6"/>
          <p:cNvSpPr/>
          <p:nvPr/>
        </p:nvSpPr>
        <p:spPr bwMode="hidden">
          <a:xfrm>
            <a:off x="274320" y="365126"/>
            <a:ext cx="8596630" cy="3429634"/>
          </a:xfrm>
          <a:prstGeom prst="rect">
            <a:avLst/>
          </a:prstGeom>
          <a:solidFill>
            <a:srgbClr val="000000">
              <a:alpha val="60000"/>
            </a:srgbClr>
          </a:solidFill>
          <a:ln>
            <a:noFill/>
          </a:ln>
        </p:spPr>
        <p:style>
          <a:lnRef idx="0">
            <a:schemeClr val="dk1"/>
          </a:lnRef>
          <a:fillRef idx="1">
            <a:schemeClr val="dk1"/>
          </a:fillRef>
          <a:effectRef idx="0">
            <a:schemeClr val="dk1"/>
          </a:effectRef>
          <a:fontRef idx="minor">
            <a:schemeClr val="lt1"/>
          </a:fontRef>
        </p:style>
        <p:txBody>
          <a:bodyPr rtlCol="0" anchor="ctr"/>
          <a:lstStyle/>
          <a:p>
            <a:pPr algn="ctr"/>
            <a:endParaRPr lang="en-US"/>
          </a:p>
        </p:txBody>
      </p:sp>
      <p:sp>
        <p:nvSpPr>
          <p:cNvPr id="2" name="Title 1"/>
          <p:cNvSpPr>
            <a:spLocks noGrp="1"/>
          </p:cNvSpPr>
          <p:nvPr>
            <p:ph type="ctrTitle"/>
          </p:nvPr>
        </p:nvSpPr>
        <p:spPr bwMode="auto">
          <a:xfrm>
            <a:off x="548640" y="1646240"/>
            <a:ext cx="6949440" cy="1874519"/>
          </a:xfrm>
          <a:noFill/>
        </p:spPr>
        <p:txBody>
          <a:bodyPr lIns="0" tIns="0" rIns="0" bIns="0" anchor="b" anchorCtr="0">
            <a:normAutofit/>
          </a:bodyPr>
          <a:lstStyle>
            <a:lvl1pPr>
              <a:lnSpc>
                <a:spcPct val="100000"/>
              </a:lnSpc>
              <a:defRPr sz="3200">
                <a:solidFill>
                  <a:schemeClr val="bg1"/>
                </a:solidFill>
              </a:defRPr>
            </a:lvl1pPr>
          </a:lstStyle>
          <a:p>
            <a:r>
              <a:rPr lang="en-US" smtClean="0"/>
              <a:t>Click to edit Master title style</a:t>
            </a:r>
            <a:endParaRPr lang="en-US"/>
          </a:p>
        </p:txBody>
      </p:sp>
      <p:sp>
        <p:nvSpPr>
          <p:cNvPr id="11" name="Subtitle 2"/>
          <p:cNvSpPr>
            <a:spLocks noGrp="1"/>
          </p:cNvSpPr>
          <p:nvPr>
            <p:ph type="subTitle" idx="1"/>
          </p:nvPr>
        </p:nvSpPr>
        <p:spPr>
          <a:xfrm>
            <a:off x="6126164" y="829992"/>
            <a:ext cx="2560637" cy="633685"/>
          </a:xfrm>
        </p:spPr>
        <p:txBody>
          <a:bodyPr>
            <a:noAutofit/>
          </a:bodyPr>
          <a:lstStyle>
            <a:lvl1pPr marL="0" indent="0" algn="r">
              <a:lnSpc>
                <a:spcPct val="100000"/>
              </a:lnSpc>
              <a:spcBef>
                <a:spcPct val="0"/>
              </a:spcBef>
              <a:buNone/>
              <a:defRPr sz="1000">
                <a:solidFill>
                  <a:schemeClr val="bg1"/>
                </a:solidFill>
              </a:defRPr>
            </a:lvl1pPr>
            <a:lvl2pPr marL="0" indent="0" algn="r">
              <a:lnSpc>
                <a:spcPct val="100000"/>
              </a:lnSpc>
              <a:buNone/>
              <a:defRPr sz="1000">
                <a:solidFill>
                  <a:schemeClr val="bg1"/>
                </a:solidFill>
              </a:defRPr>
            </a:lvl2pPr>
            <a:lvl3pPr marL="0" indent="0" algn="r">
              <a:lnSpc>
                <a:spcPct val="100000"/>
              </a:lnSpc>
              <a:buNone/>
              <a:defRPr sz="1000">
                <a:solidFill>
                  <a:schemeClr val="bg1"/>
                </a:solidFill>
              </a:defRPr>
            </a:lvl3pPr>
            <a:lvl4pPr marL="0" indent="0" algn="r">
              <a:lnSpc>
                <a:spcPct val="100000"/>
              </a:lnSpc>
              <a:buNone/>
              <a:defRPr sz="1000">
                <a:solidFill>
                  <a:schemeClr val="bg1"/>
                </a:solidFill>
              </a:defRPr>
            </a:lvl4pPr>
            <a:lvl5pPr marL="0" indent="0" algn="r">
              <a:lnSpc>
                <a:spcPct val="100000"/>
              </a:lnSpc>
              <a:buNone/>
              <a:defRPr sz="1000">
                <a:solidFill>
                  <a:schemeClr val="bg1"/>
                </a:solidFill>
              </a:defRPr>
            </a:lvl5pPr>
            <a:lvl6pPr marL="0" indent="0" algn="r">
              <a:lnSpc>
                <a:spcPct val="100000"/>
              </a:lnSpc>
              <a:buNone/>
              <a:defRPr sz="1000">
                <a:solidFill>
                  <a:schemeClr val="bg1"/>
                </a:solidFill>
              </a:defRPr>
            </a:lvl6pPr>
            <a:lvl7pPr marL="0" indent="0" algn="r">
              <a:lnSpc>
                <a:spcPct val="100000"/>
              </a:lnSpc>
              <a:buNone/>
              <a:defRPr sz="1000">
                <a:solidFill>
                  <a:schemeClr val="bg1"/>
                </a:solidFill>
              </a:defRPr>
            </a:lvl7pPr>
            <a:lvl8pPr marL="0" indent="0" algn="r">
              <a:lnSpc>
                <a:spcPct val="100000"/>
              </a:lnSpc>
              <a:buNone/>
              <a:defRPr sz="1000">
                <a:solidFill>
                  <a:schemeClr val="bg1"/>
                </a:solidFill>
              </a:defRPr>
            </a:lvl8pPr>
            <a:lvl9pPr marL="0" indent="0" algn="r">
              <a:lnSpc>
                <a:spcPct val="100000"/>
              </a:lnSpc>
              <a:buNone/>
              <a:defRPr sz="1000">
                <a:solidFill>
                  <a:schemeClr val="bg1"/>
                </a:solidFill>
              </a:defRPr>
            </a:lvl9pPr>
          </a:lstStyle>
          <a:p>
            <a:r>
              <a:rPr lang="en-US" smtClean="0"/>
              <a:t>Click to edit Master subtitle style</a:t>
            </a:r>
          </a:p>
        </p:txBody>
      </p:sp>
      <p:pic>
        <p:nvPicPr>
          <p:cNvPr id="8" name="Picture 7"/>
          <p:cNvPicPr>
            <a:picLocks noChangeAspect="1"/>
          </p:cNvPicPr>
          <p:nvPr/>
        </p:nvPicPr>
        <p:blipFill>
          <a:blip r:embed="rId2"/>
          <a:stretch>
            <a:fillRect/>
          </a:stretch>
        </p:blipFill>
        <p:spPr bwMode="black">
          <a:xfrm>
            <a:off x="338963" y="436372"/>
            <a:ext cx="3163824" cy="830504"/>
          </a:xfrm>
          <a:prstGeom prst="rect">
            <a:avLst/>
          </a:prstGeom>
          <a:noFill/>
        </p:spPr>
      </p:pic>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showMasterSp="0" preserve="1">
  <p:cSld name="Title Slide - Picture 2">
    <p:spTree>
      <p:nvGrpSpPr>
        <p:cNvPr id="1" name=""/>
        <p:cNvGrpSpPr/>
        <p:nvPr/>
      </p:nvGrpSpPr>
      <p:grpSpPr>
        <a:xfrm>
          <a:off x="0" y="0"/>
          <a:ext cx="0" cy="0"/>
        </a:xfrm>
      </p:grpSpPr>
      <p:pic>
        <p:nvPicPr>
          <p:cNvPr id="10" name="Picture 9"/>
          <p:cNvPicPr>
            <a:picLocks noChangeAspect="1"/>
          </p:cNvPicPr>
          <p:nvPr/>
        </p:nvPicPr>
        <p:blipFill>
          <a:blip r:embed="rId1">
            <a:extLst>
              <a:ext uri="{28A0092B-C50C-407E-A947-70E740481C1C}">
                <a14:useLocalDpi xmlns:a14="http://schemas.microsoft.com/office/drawing/2010/main" val="0"/>
              </a:ext>
            </a:extLst>
          </a:blip>
          <a:stretch>
            <a:fillRect/>
          </a:stretch>
        </p:blipFill>
        <p:spPr bwMode="hidden">
          <a:xfrm>
            <a:off x="635" y="0"/>
            <a:ext cx="9144000" cy="6858000"/>
          </a:xfrm>
          <a:prstGeom prst="rect">
            <a:avLst/>
          </a:prstGeom>
        </p:spPr>
      </p:pic>
      <p:sp>
        <p:nvSpPr>
          <p:cNvPr id="7" name="Rectangle 6"/>
          <p:cNvSpPr/>
          <p:nvPr/>
        </p:nvSpPr>
        <p:spPr bwMode="hidden">
          <a:xfrm>
            <a:off x="274320" y="365126"/>
            <a:ext cx="8596630" cy="3429634"/>
          </a:xfrm>
          <a:prstGeom prst="rect">
            <a:avLst/>
          </a:prstGeom>
          <a:solidFill>
            <a:srgbClr val="000000">
              <a:alpha val="60000"/>
            </a:srgbClr>
          </a:solidFill>
          <a:ln>
            <a:noFill/>
          </a:ln>
        </p:spPr>
        <p:style>
          <a:lnRef idx="0">
            <a:schemeClr val="dk1"/>
          </a:lnRef>
          <a:fillRef idx="1">
            <a:schemeClr val="dk1"/>
          </a:fillRef>
          <a:effectRef idx="0">
            <a:schemeClr val="dk1"/>
          </a:effectRef>
          <a:fontRef idx="minor">
            <a:schemeClr val="lt1"/>
          </a:fontRef>
        </p:style>
        <p:txBody>
          <a:bodyPr rtlCol="0" anchor="ctr"/>
          <a:lstStyle/>
          <a:p>
            <a:pPr algn="ctr"/>
            <a:endParaRPr lang="en-US"/>
          </a:p>
        </p:txBody>
      </p:sp>
      <p:sp>
        <p:nvSpPr>
          <p:cNvPr id="2" name="Title 1"/>
          <p:cNvSpPr>
            <a:spLocks noGrp="1"/>
          </p:cNvSpPr>
          <p:nvPr>
            <p:ph type="ctrTitle"/>
          </p:nvPr>
        </p:nvSpPr>
        <p:spPr bwMode="auto">
          <a:xfrm>
            <a:off x="548640" y="1646240"/>
            <a:ext cx="6949440" cy="1874519"/>
          </a:xfrm>
          <a:noFill/>
        </p:spPr>
        <p:txBody>
          <a:bodyPr lIns="0" tIns="0" rIns="0" bIns="0" anchor="b" anchorCtr="0">
            <a:normAutofit/>
          </a:bodyPr>
          <a:lstStyle>
            <a:lvl1pPr>
              <a:lnSpc>
                <a:spcPct val="100000"/>
              </a:lnSpc>
              <a:defRPr sz="3200">
                <a:solidFill>
                  <a:schemeClr val="bg1"/>
                </a:solidFill>
              </a:defRPr>
            </a:lvl1pPr>
          </a:lstStyle>
          <a:p>
            <a:r>
              <a:rPr lang="en-US" smtClean="0"/>
              <a:t>Click to edit Master title style</a:t>
            </a:r>
            <a:endParaRPr lang="en-US"/>
          </a:p>
        </p:txBody>
      </p:sp>
      <p:sp>
        <p:nvSpPr>
          <p:cNvPr id="11" name="Subtitle 2"/>
          <p:cNvSpPr>
            <a:spLocks noGrp="1"/>
          </p:cNvSpPr>
          <p:nvPr>
            <p:ph type="subTitle" idx="1"/>
          </p:nvPr>
        </p:nvSpPr>
        <p:spPr>
          <a:xfrm>
            <a:off x="6126164" y="829992"/>
            <a:ext cx="2560637" cy="633685"/>
          </a:xfrm>
        </p:spPr>
        <p:txBody>
          <a:bodyPr>
            <a:noAutofit/>
          </a:bodyPr>
          <a:lstStyle>
            <a:lvl1pPr marL="0" indent="0" algn="r">
              <a:lnSpc>
                <a:spcPct val="100000"/>
              </a:lnSpc>
              <a:spcBef>
                <a:spcPct val="0"/>
              </a:spcBef>
              <a:buNone/>
              <a:defRPr sz="1000">
                <a:solidFill>
                  <a:schemeClr val="bg1"/>
                </a:solidFill>
              </a:defRPr>
            </a:lvl1pPr>
            <a:lvl2pPr marL="0" indent="0" algn="r">
              <a:lnSpc>
                <a:spcPct val="100000"/>
              </a:lnSpc>
              <a:buNone/>
              <a:defRPr sz="1000">
                <a:solidFill>
                  <a:schemeClr val="bg1"/>
                </a:solidFill>
              </a:defRPr>
            </a:lvl2pPr>
            <a:lvl3pPr marL="0" indent="0" algn="r">
              <a:lnSpc>
                <a:spcPct val="100000"/>
              </a:lnSpc>
              <a:buNone/>
              <a:defRPr sz="1000">
                <a:solidFill>
                  <a:schemeClr val="bg1"/>
                </a:solidFill>
              </a:defRPr>
            </a:lvl3pPr>
            <a:lvl4pPr marL="0" indent="0" algn="r">
              <a:lnSpc>
                <a:spcPct val="100000"/>
              </a:lnSpc>
              <a:buNone/>
              <a:defRPr sz="1000">
                <a:solidFill>
                  <a:schemeClr val="bg1"/>
                </a:solidFill>
              </a:defRPr>
            </a:lvl4pPr>
            <a:lvl5pPr marL="0" indent="0" algn="r">
              <a:lnSpc>
                <a:spcPct val="100000"/>
              </a:lnSpc>
              <a:buNone/>
              <a:defRPr sz="1000">
                <a:solidFill>
                  <a:schemeClr val="bg1"/>
                </a:solidFill>
              </a:defRPr>
            </a:lvl5pPr>
            <a:lvl6pPr marL="0" indent="0" algn="r">
              <a:lnSpc>
                <a:spcPct val="100000"/>
              </a:lnSpc>
              <a:buNone/>
              <a:defRPr sz="1000">
                <a:solidFill>
                  <a:schemeClr val="bg1"/>
                </a:solidFill>
              </a:defRPr>
            </a:lvl6pPr>
            <a:lvl7pPr marL="0" indent="0" algn="r">
              <a:lnSpc>
                <a:spcPct val="100000"/>
              </a:lnSpc>
              <a:buNone/>
              <a:defRPr sz="1000">
                <a:solidFill>
                  <a:schemeClr val="bg1"/>
                </a:solidFill>
              </a:defRPr>
            </a:lvl7pPr>
            <a:lvl8pPr marL="0" indent="0" algn="r">
              <a:lnSpc>
                <a:spcPct val="100000"/>
              </a:lnSpc>
              <a:buNone/>
              <a:defRPr sz="1000">
                <a:solidFill>
                  <a:schemeClr val="bg1"/>
                </a:solidFill>
              </a:defRPr>
            </a:lvl8pPr>
            <a:lvl9pPr marL="0" indent="0" algn="r">
              <a:lnSpc>
                <a:spcPct val="100000"/>
              </a:lnSpc>
              <a:buNone/>
              <a:defRPr sz="1000">
                <a:solidFill>
                  <a:schemeClr val="bg1"/>
                </a:solidFill>
              </a:defRPr>
            </a:lvl9pPr>
          </a:lstStyle>
          <a:p>
            <a:r>
              <a:rPr lang="en-US" smtClean="0"/>
              <a:t>Click to edit Master subtitle style</a:t>
            </a:r>
          </a:p>
        </p:txBody>
      </p:sp>
      <p:pic>
        <p:nvPicPr>
          <p:cNvPr id="8" name="Picture 7"/>
          <p:cNvPicPr>
            <a:picLocks noChangeAspect="1"/>
          </p:cNvPicPr>
          <p:nvPr/>
        </p:nvPicPr>
        <p:blipFill>
          <a:blip r:embed="rId2"/>
          <a:stretch>
            <a:fillRect/>
          </a:stretch>
        </p:blipFill>
        <p:spPr bwMode="black">
          <a:xfrm>
            <a:off x="338963" y="436372"/>
            <a:ext cx="3163824" cy="830504"/>
          </a:xfrm>
          <a:prstGeom prst="rect">
            <a:avLst/>
          </a:prstGeom>
          <a:noFill/>
        </p:spPr>
      </p:pic>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Agenda">
    <p:spTree>
      <p:nvGrpSpPr>
        <p:cNvPr id="1" name=""/>
        <p:cNvGrpSpPr/>
        <p:nvPr/>
      </p:nvGrpSpPr>
      <p:grpSpPr>
        <a:xfrm>
          <a:off x="0" y="0"/>
          <a:ext cx="0" cy="0"/>
        </a:xfrm>
      </p:grpSpPr>
      <p:sp>
        <p:nvSpPr>
          <p:cNvPr id="3" name="Content Placeholder 2"/>
          <p:cNvSpPr>
            <a:spLocks noGrp="1"/>
          </p:cNvSpPr>
          <p:nvPr>
            <p:ph idx="1"/>
          </p:nvPr>
        </p:nvSpPr>
        <p:spPr/>
        <p:txBody>
          <a:bodyPr numCol="2" spcCol="182880"/>
          <a:lstStyle>
            <a:lvl1pPr marL="0" indent="0">
              <a:lnSpc>
                <a:spcPct val="90000"/>
              </a:lnSpc>
              <a:spcBef>
                <a:spcPts val="900"/>
              </a:spcBef>
              <a:buNone/>
              <a:tabLst>
                <a:tab pos="4168671" algn="r"/>
              </a:tabLst>
              <a:defRPr b="1" cap="all" baseline="0">
                <a:latin typeface="+mj-lt"/>
              </a:defRPr>
            </a:lvl1pPr>
            <a:lvl2pPr marL="0" indent="0">
              <a:buNone/>
              <a:tabLst>
                <a:tab pos="4168671" algn="r"/>
              </a:tabLst>
              <a:defRPr sz="1600"/>
            </a:lvl2pPr>
            <a:lvl3pPr marL="176209" indent="-171446">
              <a:buFont typeface="Arial" pitchFamily="34" charset="0"/>
              <a:buChar char="•"/>
              <a:tabLst>
                <a:tab pos="4168671" algn="r"/>
              </a:tabLst>
              <a:defRPr sz="1600"/>
            </a:lvl3pPr>
            <a:lvl4pPr marL="347654" indent="-171446">
              <a:tabLst>
                <a:tab pos="4168671" algn="r"/>
              </a:tabLst>
              <a:defRPr sz="1600"/>
            </a:lvl4pPr>
            <a:lvl5pPr marL="517512" indent="-169859">
              <a:tabLst>
                <a:tab pos="4168671" algn="r"/>
              </a:tabLst>
              <a:defRPr sz="1600"/>
            </a:lvl5pPr>
            <a:lvl6pPr marL="688958" indent="-171446">
              <a:tabLst>
                <a:tab pos="4168671" algn="r"/>
              </a:tabLst>
              <a:defRPr sz="1600"/>
            </a:lvl6pPr>
            <a:lvl7pPr marL="860404" indent="-171446">
              <a:tabLst>
                <a:tab pos="4168671" algn="r"/>
              </a:tabLst>
              <a:defRPr sz="1600"/>
            </a:lvl7pPr>
            <a:lvl8pPr marL="1031849" indent="-171446">
              <a:tabLst>
                <a:tab pos="4168671" algn="r"/>
              </a:tabLst>
              <a:defRPr sz="1600" baseline="0"/>
            </a:lvl8pPr>
            <a:lvl9pPr marL="1201708" indent="-169859">
              <a:tabLst>
                <a:tab pos="4168671" algn="r"/>
              </a:tabLst>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ubtitle 2"/>
          <p:cNvSpPr>
            <a:spLocks noGrp="1"/>
          </p:cNvSpPr>
          <p:nvPr>
            <p:ph type="subTitle" idx="10"/>
          </p:nvPr>
        </p:nvSpPr>
        <p:spPr>
          <a:xfrm>
            <a:off x="274638" y="775606"/>
            <a:ext cx="8595042" cy="687434"/>
          </a:xfrm>
        </p:spPr>
        <p:txBody>
          <a:bodyPr>
            <a:noAutofit/>
          </a:bodyPr>
          <a:lstStyle>
            <a:lvl1pPr marL="0" indent="0" algn="l">
              <a:lnSpc>
                <a:spcPct val="100000"/>
              </a:lnSpc>
              <a:spcBef>
                <a:spcPct val="0"/>
              </a:spcBef>
              <a:buNone/>
              <a:defRPr sz="2000">
                <a:solidFill>
                  <a:schemeClr val="tx1"/>
                </a:solidFill>
              </a:defRPr>
            </a:lvl1pPr>
            <a:lvl2pPr marL="0" indent="0" algn="l">
              <a:lnSpc>
                <a:spcPct val="100000"/>
              </a:lnSpc>
              <a:buNone/>
              <a:defRPr sz="2000">
                <a:solidFill>
                  <a:schemeClr val="tx1"/>
                </a:solidFill>
              </a:defRPr>
            </a:lvl2pPr>
            <a:lvl3pPr marL="0" indent="0" algn="l">
              <a:lnSpc>
                <a:spcPct val="100000"/>
              </a:lnSpc>
              <a:buNone/>
              <a:defRPr sz="2000">
                <a:solidFill>
                  <a:schemeClr val="tx1"/>
                </a:solidFill>
              </a:defRPr>
            </a:lvl3pPr>
            <a:lvl4pPr marL="0" indent="0" algn="l">
              <a:lnSpc>
                <a:spcPct val="100000"/>
              </a:lnSpc>
              <a:buNone/>
              <a:defRPr sz="2000">
                <a:solidFill>
                  <a:schemeClr val="tx1"/>
                </a:solidFill>
              </a:defRPr>
            </a:lvl4pPr>
            <a:lvl5pPr marL="0" indent="0" algn="l">
              <a:lnSpc>
                <a:spcPct val="100000"/>
              </a:lnSpc>
              <a:buNone/>
              <a:defRPr sz="2000">
                <a:solidFill>
                  <a:schemeClr val="tx1"/>
                </a:solidFill>
              </a:defRPr>
            </a:lvl5pPr>
            <a:lvl6pPr marL="0" indent="0" algn="l">
              <a:lnSpc>
                <a:spcPct val="100000"/>
              </a:lnSpc>
              <a:buNone/>
              <a:defRPr sz="2000">
                <a:solidFill>
                  <a:schemeClr val="tx1"/>
                </a:solidFill>
              </a:defRPr>
            </a:lvl6pPr>
            <a:lvl7pPr marL="0" indent="0" algn="l">
              <a:lnSpc>
                <a:spcPct val="100000"/>
              </a:lnSpc>
              <a:buNone/>
              <a:defRPr sz="2000">
                <a:solidFill>
                  <a:schemeClr val="tx1"/>
                </a:solidFill>
              </a:defRPr>
            </a:lvl7pPr>
            <a:lvl8pPr marL="0" indent="0" algn="l">
              <a:lnSpc>
                <a:spcPct val="100000"/>
              </a:lnSpc>
              <a:buNone/>
              <a:defRPr sz="2000">
                <a:solidFill>
                  <a:schemeClr val="tx1"/>
                </a:solidFill>
              </a:defRPr>
            </a:lvl8pPr>
            <a:lvl9pPr marL="0" indent="0" algn="l">
              <a:lnSpc>
                <a:spcPct val="100000"/>
              </a:lnSpc>
              <a:buNone/>
              <a:defRPr sz="2000">
                <a:solidFill>
                  <a:schemeClr val="tx1"/>
                </a:solidFill>
              </a:defRPr>
            </a:lvl9pPr>
          </a:lstStyle>
          <a:p>
            <a:r>
              <a:rPr lang="en-US" smtClean="0"/>
              <a:t>Click to edit Master subtitle style</a:t>
            </a:r>
          </a:p>
        </p:txBody>
      </p:sp>
      <p:sp>
        <p:nvSpPr>
          <p:cNvPr id="11" name="Title 10"/>
          <p:cNvSpPr>
            <a:spLocks noGrp="1"/>
          </p:cNvSpPr>
          <p:nvPr>
            <p:ph type="title"/>
          </p:nvPr>
        </p:nvSpPr>
        <p:spPr>
          <a:xfrm>
            <a:off x="274638" y="364069"/>
            <a:ext cx="8595042" cy="411539"/>
          </a:xfrm>
        </p:spPr>
        <p:txBody>
          <a:bodyPr/>
          <a:lstStyle/>
          <a:p>
            <a:r>
              <a:rPr lang="en-US" smtClean="0"/>
              <a:t>Click to edit Master title style</a:t>
            </a:r>
            <a:endParaRPr lang="en-US"/>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Title and Content">
    <p:spTree>
      <p:nvGrpSpPr>
        <p:cNvPr id="1" name=""/>
        <p:cNvGrpSpPr/>
        <p:nvPr/>
      </p:nvGrpSpPr>
      <p:grpSpPr>
        <a:xfrm>
          <a:off x="0" y="0"/>
          <a:ext cx="0" cy="0"/>
        </a:xfrm>
      </p:grpSpPr>
      <p:sp>
        <p:nvSpPr>
          <p:cNvPr id="3" name="Content Placeholder 2"/>
          <p:cNvSpPr>
            <a:spLocks noGrp="1"/>
          </p:cNvSpPr>
          <p:nvPr>
            <p:ph idx="1"/>
          </p:nvPr>
        </p:nvSpPr>
        <p:spPr/>
        <p:txBody>
          <a:bodyPr/>
          <a:lstStyle>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Title 9"/>
          <p:cNvSpPr>
            <a:spLocks noGrp="1"/>
          </p:cNvSpPr>
          <p:nvPr>
            <p:ph type="title"/>
          </p:nvPr>
        </p:nvSpPr>
        <p:spPr/>
        <p:txBody>
          <a:bodyPr/>
          <a:lstStyle/>
          <a:p>
            <a:r>
              <a:rPr lang="en-US" smtClean="0"/>
              <a:t>Click to edit Master title style</a:t>
            </a:r>
            <a:endParaRPr lang="en-US"/>
          </a:p>
        </p:txBody>
      </p:sp>
      <p:sp>
        <p:nvSpPr>
          <p:cNvPr id="11" name="Subtitle 2"/>
          <p:cNvSpPr>
            <a:spLocks noGrp="1"/>
          </p:cNvSpPr>
          <p:nvPr>
            <p:ph type="subTitle" idx="10"/>
          </p:nvPr>
        </p:nvSpPr>
        <p:spPr>
          <a:xfrm>
            <a:off x="274638" y="775606"/>
            <a:ext cx="8595042" cy="687434"/>
          </a:xfrm>
        </p:spPr>
        <p:txBody>
          <a:bodyPr>
            <a:noAutofit/>
          </a:bodyPr>
          <a:lstStyle>
            <a:lvl1pPr marL="0" indent="0" algn="l">
              <a:lnSpc>
                <a:spcPct val="100000"/>
              </a:lnSpc>
              <a:spcBef>
                <a:spcPct val="0"/>
              </a:spcBef>
              <a:buNone/>
              <a:defRPr sz="2000">
                <a:solidFill>
                  <a:schemeClr val="tx1"/>
                </a:solidFill>
              </a:defRPr>
            </a:lvl1pPr>
            <a:lvl2pPr marL="0" indent="0" algn="l">
              <a:lnSpc>
                <a:spcPct val="100000"/>
              </a:lnSpc>
              <a:buNone/>
              <a:defRPr sz="2000">
                <a:solidFill>
                  <a:schemeClr val="tx1"/>
                </a:solidFill>
              </a:defRPr>
            </a:lvl2pPr>
            <a:lvl3pPr marL="0" indent="0" algn="l">
              <a:lnSpc>
                <a:spcPct val="100000"/>
              </a:lnSpc>
              <a:buNone/>
              <a:defRPr sz="2000">
                <a:solidFill>
                  <a:schemeClr val="tx1"/>
                </a:solidFill>
              </a:defRPr>
            </a:lvl3pPr>
            <a:lvl4pPr marL="0" indent="0" algn="l">
              <a:lnSpc>
                <a:spcPct val="100000"/>
              </a:lnSpc>
              <a:buNone/>
              <a:defRPr sz="2000">
                <a:solidFill>
                  <a:schemeClr val="tx1"/>
                </a:solidFill>
              </a:defRPr>
            </a:lvl4pPr>
            <a:lvl5pPr marL="0" indent="0" algn="l">
              <a:lnSpc>
                <a:spcPct val="100000"/>
              </a:lnSpc>
              <a:buNone/>
              <a:defRPr sz="2000">
                <a:solidFill>
                  <a:schemeClr val="tx1"/>
                </a:solidFill>
              </a:defRPr>
            </a:lvl5pPr>
            <a:lvl6pPr marL="0" indent="0" algn="l">
              <a:lnSpc>
                <a:spcPct val="100000"/>
              </a:lnSpc>
              <a:buNone/>
              <a:defRPr sz="2000">
                <a:solidFill>
                  <a:schemeClr val="tx1"/>
                </a:solidFill>
              </a:defRPr>
            </a:lvl6pPr>
            <a:lvl7pPr marL="0" indent="0" algn="l">
              <a:lnSpc>
                <a:spcPct val="100000"/>
              </a:lnSpc>
              <a:buNone/>
              <a:defRPr sz="2000">
                <a:solidFill>
                  <a:schemeClr val="tx1"/>
                </a:solidFill>
              </a:defRPr>
            </a:lvl7pPr>
            <a:lvl8pPr marL="0" indent="0" algn="l">
              <a:lnSpc>
                <a:spcPct val="100000"/>
              </a:lnSpc>
              <a:buNone/>
              <a:defRPr sz="2000">
                <a:solidFill>
                  <a:schemeClr val="tx1"/>
                </a:solidFill>
              </a:defRPr>
            </a:lvl8pPr>
            <a:lvl9pPr marL="0" indent="0" algn="l">
              <a:lnSpc>
                <a:spcPct val="100000"/>
              </a:lnSpc>
              <a:buNone/>
              <a:defRPr sz="2000">
                <a:solidFill>
                  <a:schemeClr val="tx1"/>
                </a:solidFill>
              </a:defRPr>
            </a:lvl9pPr>
          </a:lstStyle>
          <a:p>
            <a:r>
              <a:rPr lang="en-US" smtClean="0"/>
              <a:t>Click to edit Master subtitle style</a:t>
            </a:r>
          </a:p>
        </p:txBody>
      </p:sp>
    </p:spTree>
    <p:extLst>
      <p:ext uri="{BB962C8B-B14F-4D97-AF65-F5344CB8AC3E}">
        <p14:creationId xmlns:p14="http://schemas.microsoft.com/office/powerpoint/2010/main" val="10307878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Two Content">
    <p:spTree>
      <p:nvGrpSpPr>
        <p:cNvPr id="1" name=""/>
        <p:cNvGrpSpPr/>
        <p:nvPr/>
      </p:nvGrpSpPr>
      <p:grpSpPr>
        <a:xfrm>
          <a:off x="0" y="0"/>
          <a:ext cx="0" cy="0"/>
        </a:xfrm>
      </p:grpSpPr>
      <p:sp>
        <p:nvSpPr>
          <p:cNvPr id="3" name="Content Placeholder 2"/>
          <p:cNvSpPr>
            <a:spLocks noGrp="1"/>
          </p:cNvSpPr>
          <p:nvPr>
            <p:ph sz="half" idx="1"/>
          </p:nvPr>
        </p:nvSpPr>
        <p:spPr>
          <a:xfrm>
            <a:off x="274639" y="1646239"/>
            <a:ext cx="4205287" cy="4571999"/>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Content Placeholder 3"/>
          <p:cNvSpPr>
            <a:spLocks noGrp="1"/>
          </p:cNvSpPr>
          <p:nvPr>
            <p:ph sz="half" idx="2"/>
          </p:nvPr>
        </p:nvSpPr>
        <p:spPr>
          <a:xfrm>
            <a:off x="4664077" y="1646239"/>
            <a:ext cx="4205288" cy="4571999"/>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baseline="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2" name="Subtitle 2"/>
          <p:cNvSpPr>
            <a:spLocks noGrp="1"/>
          </p:cNvSpPr>
          <p:nvPr>
            <p:ph type="subTitle" idx="10"/>
          </p:nvPr>
        </p:nvSpPr>
        <p:spPr>
          <a:xfrm>
            <a:off x="274638" y="775606"/>
            <a:ext cx="8595042" cy="687434"/>
          </a:xfrm>
        </p:spPr>
        <p:txBody>
          <a:bodyPr>
            <a:noAutofit/>
          </a:bodyPr>
          <a:lstStyle>
            <a:lvl1pPr marL="0" indent="0" algn="l">
              <a:lnSpc>
                <a:spcPct val="100000"/>
              </a:lnSpc>
              <a:spcBef>
                <a:spcPct val="0"/>
              </a:spcBef>
              <a:buNone/>
              <a:defRPr sz="2000">
                <a:solidFill>
                  <a:schemeClr val="tx1"/>
                </a:solidFill>
              </a:defRPr>
            </a:lvl1pPr>
            <a:lvl2pPr marL="0" indent="0" algn="l">
              <a:lnSpc>
                <a:spcPct val="100000"/>
              </a:lnSpc>
              <a:buNone/>
              <a:defRPr sz="2000">
                <a:solidFill>
                  <a:schemeClr val="tx1"/>
                </a:solidFill>
              </a:defRPr>
            </a:lvl2pPr>
            <a:lvl3pPr marL="0" indent="0" algn="l">
              <a:lnSpc>
                <a:spcPct val="100000"/>
              </a:lnSpc>
              <a:buNone/>
              <a:defRPr sz="2000">
                <a:solidFill>
                  <a:schemeClr val="tx1"/>
                </a:solidFill>
              </a:defRPr>
            </a:lvl3pPr>
            <a:lvl4pPr marL="0" indent="0" algn="l">
              <a:lnSpc>
                <a:spcPct val="100000"/>
              </a:lnSpc>
              <a:buNone/>
              <a:defRPr sz="2000">
                <a:solidFill>
                  <a:schemeClr val="tx1"/>
                </a:solidFill>
              </a:defRPr>
            </a:lvl4pPr>
            <a:lvl5pPr marL="0" indent="0" algn="l">
              <a:lnSpc>
                <a:spcPct val="100000"/>
              </a:lnSpc>
              <a:buNone/>
              <a:defRPr sz="2000">
                <a:solidFill>
                  <a:schemeClr val="tx1"/>
                </a:solidFill>
              </a:defRPr>
            </a:lvl5pPr>
            <a:lvl6pPr marL="0" indent="0" algn="l">
              <a:lnSpc>
                <a:spcPct val="100000"/>
              </a:lnSpc>
              <a:buNone/>
              <a:defRPr sz="2000">
                <a:solidFill>
                  <a:schemeClr val="tx1"/>
                </a:solidFill>
              </a:defRPr>
            </a:lvl6pPr>
            <a:lvl7pPr marL="0" indent="0" algn="l">
              <a:lnSpc>
                <a:spcPct val="100000"/>
              </a:lnSpc>
              <a:buNone/>
              <a:defRPr sz="2000">
                <a:solidFill>
                  <a:schemeClr val="tx1"/>
                </a:solidFill>
              </a:defRPr>
            </a:lvl7pPr>
            <a:lvl8pPr marL="0" indent="0" algn="l">
              <a:lnSpc>
                <a:spcPct val="100000"/>
              </a:lnSpc>
              <a:buNone/>
              <a:defRPr sz="2000">
                <a:solidFill>
                  <a:schemeClr val="tx1"/>
                </a:solidFill>
              </a:defRPr>
            </a:lvl8pPr>
            <a:lvl9pPr marL="0" indent="0" algn="l">
              <a:lnSpc>
                <a:spcPct val="100000"/>
              </a:lnSpc>
              <a:buNone/>
              <a:defRPr sz="2000">
                <a:solidFill>
                  <a:schemeClr val="tx1"/>
                </a:solidFill>
              </a:defRPr>
            </a:lvl9pPr>
          </a:lstStyle>
          <a:p>
            <a:r>
              <a:rPr lang="en-US" smtClean="0"/>
              <a:t>Click to edit Master subtitle style</a:t>
            </a:r>
          </a:p>
        </p:txBody>
      </p:sp>
    </p:spTree>
    <p:extLst>
      <p:ext uri="{BB962C8B-B14F-4D97-AF65-F5344CB8AC3E}">
        <p14:creationId xmlns:p14="http://schemas.microsoft.com/office/powerpoint/2010/main" val="34477865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Three Content">
    <p:spTree>
      <p:nvGrpSpPr>
        <p:cNvPr id="1" name=""/>
        <p:cNvGrpSpPr/>
        <p:nvPr/>
      </p:nvGrpSpPr>
      <p:grpSpPr>
        <a:xfrm>
          <a:off x="0" y="0"/>
          <a:ext cx="0" cy="0"/>
        </a:xfrm>
      </p:grpSpPr>
      <p:sp>
        <p:nvSpPr>
          <p:cNvPr id="3" name="Content Placeholder 2"/>
          <p:cNvSpPr>
            <a:spLocks noGrp="1"/>
          </p:cNvSpPr>
          <p:nvPr>
            <p:ph sz="half" idx="1"/>
          </p:nvPr>
        </p:nvSpPr>
        <p:spPr>
          <a:xfrm>
            <a:off x="274639" y="1646238"/>
            <a:ext cx="2743200" cy="45720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Content Placeholder 3"/>
          <p:cNvSpPr>
            <a:spLocks noGrp="1"/>
          </p:cNvSpPr>
          <p:nvPr>
            <p:ph sz="half" idx="2"/>
          </p:nvPr>
        </p:nvSpPr>
        <p:spPr>
          <a:xfrm>
            <a:off x="3200401" y="1646238"/>
            <a:ext cx="2743200" cy="45720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baseline="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Content Placeholder 3"/>
          <p:cNvSpPr>
            <a:spLocks noGrp="1"/>
          </p:cNvSpPr>
          <p:nvPr>
            <p:ph sz="half" idx="11"/>
          </p:nvPr>
        </p:nvSpPr>
        <p:spPr>
          <a:xfrm>
            <a:off x="6126163" y="1646238"/>
            <a:ext cx="2743200" cy="45720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baseline="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 name="Title 11"/>
          <p:cNvSpPr>
            <a:spLocks noGrp="1"/>
          </p:cNvSpPr>
          <p:nvPr>
            <p:ph type="title"/>
          </p:nvPr>
        </p:nvSpPr>
        <p:spPr/>
        <p:txBody>
          <a:bodyPr/>
          <a:lstStyle/>
          <a:p>
            <a:r>
              <a:rPr lang="en-US" smtClean="0"/>
              <a:t>Click to edit Master title style</a:t>
            </a:r>
            <a:endParaRPr lang="en-US"/>
          </a:p>
        </p:txBody>
      </p:sp>
      <p:sp>
        <p:nvSpPr>
          <p:cNvPr id="13" name="Subtitle 2"/>
          <p:cNvSpPr>
            <a:spLocks noGrp="1"/>
          </p:cNvSpPr>
          <p:nvPr>
            <p:ph type="subTitle" idx="10"/>
          </p:nvPr>
        </p:nvSpPr>
        <p:spPr>
          <a:xfrm>
            <a:off x="274638" y="775606"/>
            <a:ext cx="8595042" cy="687434"/>
          </a:xfrm>
        </p:spPr>
        <p:txBody>
          <a:bodyPr>
            <a:noAutofit/>
          </a:bodyPr>
          <a:lstStyle>
            <a:lvl1pPr marL="0" indent="0" algn="l">
              <a:lnSpc>
                <a:spcPct val="100000"/>
              </a:lnSpc>
              <a:spcBef>
                <a:spcPct val="0"/>
              </a:spcBef>
              <a:buNone/>
              <a:defRPr sz="2000">
                <a:solidFill>
                  <a:schemeClr val="tx1"/>
                </a:solidFill>
              </a:defRPr>
            </a:lvl1pPr>
            <a:lvl2pPr marL="0" indent="0" algn="l">
              <a:lnSpc>
                <a:spcPct val="100000"/>
              </a:lnSpc>
              <a:buNone/>
              <a:defRPr sz="2000">
                <a:solidFill>
                  <a:schemeClr val="tx1"/>
                </a:solidFill>
              </a:defRPr>
            </a:lvl2pPr>
            <a:lvl3pPr marL="0" indent="0" algn="l">
              <a:lnSpc>
                <a:spcPct val="100000"/>
              </a:lnSpc>
              <a:buNone/>
              <a:defRPr sz="2000">
                <a:solidFill>
                  <a:schemeClr val="tx1"/>
                </a:solidFill>
              </a:defRPr>
            </a:lvl3pPr>
            <a:lvl4pPr marL="0" indent="0" algn="l">
              <a:lnSpc>
                <a:spcPct val="100000"/>
              </a:lnSpc>
              <a:buNone/>
              <a:defRPr sz="2000">
                <a:solidFill>
                  <a:schemeClr val="tx1"/>
                </a:solidFill>
              </a:defRPr>
            </a:lvl4pPr>
            <a:lvl5pPr marL="0" indent="0" algn="l">
              <a:lnSpc>
                <a:spcPct val="100000"/>
              </a:lnSpc>
              <a:buNone/>
              <a:defRPr sz="2000">
                <a:solidFill>
                  <a:schemeClr val="tx1"/>
                </a:solidFill>
              </a:defRPr>
            </a:lvl5pPr>
            <a:lvl6pPr marL="0" indent="0" algn="l">
              <a:lnSpc>
                <a:spcPct val="100000"/>
              </a:lnSpc>
              <a:buNone/>
              <a:defRPr sz="2000">
                <a:solidFill>
                  <a:schemeClr val="tx1"/>
                </a:solidFill>
              </a:defRPr>
            </a:lvl6pPr>
            <a:lvl7pPr marL="0" indent="0" algn="l">
              <a:lnSpc>
                <a:spcPct val="100000"/>
              </a:lnSpc>
              <a:buNone/>
              <a:defRPr sz="2000">
                <a:solidFill>
                  <a:schemeClr val="tx1"/>
                </a:solidFill>
              </a:defRPr>
            </a:lvl7pPr>
            <a:lvl8pPr marL="0" indent="0" algn="l">
              <a:lnSpc>
                <a:spcPct val="100000"/>
              </a:lnSpc>
              <a:buNone/>
              <a:defRPr sz="2000">
                <a:solidFill>
                  <a:schemeClr val="tx1"/>
                </a:solidFill>
              </a:defRPr>
            </a:lvl8pPr>
            <a:lvl9pPr marL="0" indent="0" algn="l">
              <a:lnSpc>
                <a:spcPct val="100000"/>
              </a:lnSpc>
              <a:buNone/>
              <a:defRPr sz="2000">
                <a:solidFill>
                  <a:schemeClr val="tx1"/>
                </a:solidFill>
              </a:defRPr>
            </a:lvl9pPr>
          </a:lstStyle>
          <a:p>
            <a:r>
              <a:rPr lang="en-US" smtClean="0"/>
              <a:t>Click to edit Master subtitle style</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Sidebar Left">
    <p:spTree>
      <p:nvGrpSpPr>
        <p:cNvPr id="1" name=""/>
        <p:cNvGrpSpPr/>
        <p:nvPr/>
      </p:nvGrpSpPr>
      <p:grpSpPr>
        <a:xfrm>
          <a:off x="0" y="0"/>
          <a:ext cx="0" cy="0"/>
        </a:xfrm>
      </p:grpSpPr>
      <p:sp>
        <p:nvSpPr>
          <p:cNvPr id="3" name="Content Placeholder 2"/>
          <p:cNvSpPr>
            <a:spLocks noGrp="1"/>
          </p:cNvSpPr>
          <p:nvPr>
            <p:ph sz="half" idx="1"/>
          </p:nvPr>
        </p:nvSpPr>
        <p:spPr>
          <a:xfrm>
            <a:off x="274638" y="1646239"/>
            <a:ext cx="2743200" cy="4571999"/>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Content Placeholder 3"/>
          <p:cNvSpPr>
            <a:spLocks noGrp="1"/>
          </p:cNvSpPr>
          <p:nvPr>
            <p:ph sz="half" idx="2"/>
          </p:nvPr>
        </p:nvSpPr>
        <p:spPr>
          <a:xfrm>
            <a:off x="3200401" y="1646239"/>
            <a:ext cx="5668963" cy="4571999"/>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baseline="0"/>
            </a:lvl7pPr>
            <a:lvl8pPr>
              <a:defRPr sz="1800" baseline="0"/>
            </a:lvl8pPr>
            <a:lvl9pPr>
              <a:defRPr sz="18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2" name="Subtitle 2"/>
          <p:cNvSpPr>
            <a:spLocks noGrp="1"/>
          </p:cNvSpPr>
          <p:nvPr>
            <p:ph type="subTitle" idx="10"/>
          </p:nvPr>
        </p:nvSpPr>
        <p:spPr>
          <a:xfrm>
            <a:off x="274638" y="775606"/>
            <a:ext cx="8595042" cy="687434"/>
          </a:xfrm>
        </p:spPr>
        <p:txBody>
          <a:bodyPr>
            <a:noAutofit/>
          </a:bodyPr>
          <a:lstStyle>
            <a:lvl1pPr marL="0" indent="0" algn="l">
              <a:lnSpc>
                <a:spcPct val="100000"/>
              </a:lnSpc>
              <a:spcBef>
                <a:spcPct val="0"/>
              </a:spcBef>
              <a:buNone/>
              <a:defRPr sz="2000">
                <a:solidFill>
                  <a:schemeClr val="tx1"/>
                </a:solidFill>
              </a:defRPr>
            </a:lvl1pPr>
            <a:lvl2pPr marL="0" indent="0" algn="l">
              <a:lnSpc>
                <a:spcPct val="100000"/>
              </a:lnSpc>
              <a:buNone/>
              <a:defRPr sz="2000">
                <a:solidFill>
                  <a:schemeClr val="tx1"/>
                </a:solidFill>
              </a:defRPr>
            </a:lvl2pPr>
            <a:lvl3pPr marL="0" indent="0" algn="l">
              <a:lnSpc>
                <a:spcPct val="100000"/>
              </a:lnSpc>
              <a:buNone/>
              <a:defRPr sz="2000">
                <a:solidFill>
                  <a:schemeClr val="tx1"/>
                </a:solidFill>
              </a:defRPr>
            </a:lvl3pPr>
            <a:lvl4pPr marL="0" indent="0" algn="l">
              <a:lnSpc>
                <a:spcPct val="100000"/>
              </a:lnSpc>
              <a:buNone/>
              <a:defRPr sz="2000">
                <a:solidFill>
                  <a:schemeClr val="tx1"/>
                </a:solidFill>
              </a:defRPr>
            </a:lvl4pPr>
            <a:lvl5pPr marL="0" indent="0" algn="l">
              <a:lnSpc>
                <a:spcPct val="100000"/>
              </a:lnSpc>
              <a:buNone/>
              <a:defRPr sz="2000">
                <a:solidFill>
                  <a:schemeClr val="tx1"/>
                </a:solidFill>
              </a:defRPr>
            </a:lvl5pPr>
            <a:lvl6pPr marL="0" indent="0" algn="l">
              <a:lnSpc>
                <a:spcPct val="100000"/>
              </a:lnSpc>
              <a:buNone/>
              <a:defRPr sz="2000">
                <a:solidFill>
                  <a:schemeClr val="tx1"/>
                </a:solidFill>
              </a:defRPr>
            </a:lvl6pPr>
            <a:lvl7pPr marL="0" indent="0" algn="l">
              <a:lnSpc>
                <a:spcPct val="100000"/>
              </a:lnSpc>
              <a:buNone/>
              <a:defRPr sz="2000">
                <a:solidFill>
                  <a:schemeClr val="tx1"/>
                </a:solidFill>
              </a:defRPr>
            </a:lvl7pPr>
            <a:lvl8pPr marL="0" indent="0" algn="l">
              <a:lnSpc>
                <a:spcPct val="100000"/>
              </a:lnSpc>
              <a:buNone/>
              <a:defRPr sz="2000">
                <a:solidFill>
                  <a:schemeClr val="tx1"/>
                </a:solidFill>
              </a:defRPr>
            </a:lvl8pPr>
            <a:lvl9pPr marL="0" indent="0" algn="l">
              <a:lnSpc>
                <a:spcPct val="100000"/>
              </a:lnSpc>
              <a:buNone/>
              <a:defRPr sz="2000">
                <a:solidFill>
                  <a:schemeClr val="tx1"/>
                </a:solidFill>
              </a:defRPr>
            </a:lvl9pPr>
          </a:lstStyle>
          <a:p>
            <a:r>
              <a:rPr lang="en-US" smtClean="0"/>
              <a:t>Click to edit Master subtitle style</a:t>
            </a:r>
          </a:p>
        </p:txBody>
      </p:sp>
    </p:spTree>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slideLayout" Target="../slideLayouts/slideLayout14.xml" /><Relationship Id="rId15" Type="http://schemas.openxmlformats.org/officeDocument/2006/relationships/slideLayout" Target="../slideLayouts/slideLayout15.xml" /><Relationship Id="rId16" Type="http://schemas.openxmlformats.org/officeDocument/2006/relationships/slideLayout" Target="../slideLayouts/slideLayout16.xml" /><Relationship Id="rId17" Type="http://schemas.openxmlformats.org/officeDocument/2006/relationships/slideLayout" Target="../slideLayouts/slideLayout17.xml" /><Relationship Id="rId18" Type="http://schemas.openxmlformats.org/officeDocument/2006/relationships/slideLayout" Target="../slideLayouts/slideLayout18.xml" /><Relationship Id="rId19" Type="http://schemas.openxmlformats.org/officeDocument/2006/relationships/slideLayout" Target="../slideLayouts/slideLayout19.xml" /><Relationship Id="rId2" Type="http://schemas.openxmlformats.org/officeDocument/2006/relationships/slideLayout" Target="../slideLayouts/slideLayout2.xml" /><Relationship Id="rId20" Type="http://schemas.openxmlformats.org/officeDocument/2006/relationships/slideLayout" Target="../slideLayouts/slideLayout20.xml" /><Relationship Id="rId21" Type="http://schemas.openxmlformats.org/officeDocument/2006/relationships/slideLayout" Target="../slideLayouts/slideLayout21.xml" /><Relationship Id="rId22" Type="http://schemas.openxmlformats.org/officeDocument/2006/relationships/slideLayout" Target="../slideLayouts/slideLayout22.xml" /><Relationship Id="rId23" Type="http://schemas.openxmlformats.org/officeDocument/2006/relationships/theme" Target="../theme/theme1.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274638" y="364069"/>
            <a:ext cx="8595042" cy="411539"/>
          </a:xfrm>
          <a:prstGeom prst="rect">
            <a:avLst/>
          </a:prstGeom>
          <a:noFill/>
        </p:spPr>
        <p:txBody>
          <a:bodyPr vert="horz" lIns="0" tIns="0" rIns="0" bIns="0" rtlCol="0" anchor="t" anchorCtr="0">
            <a:noAutofit/>
          </a:bodyPr>
          <a:lstStyle/>
          <a:p>
            <a:r>
              <a:rPr lang="en-US" smtClean="0"/>
              <a:t>Click to edit Master title style</a:t>
            </a:r>
            <a:endParaRPr lang="en-US"/>
          </a:p>
        </p:txBody>
      </p:sp>
      <p:sp>
        <p:nvSpPr>
          <p:cNvPr id="3" name="Text Placeholder 2"/>
          <p:cNvSpPr>
            <a:spLocks noGrp="1"/>
          </p:cNvSpPr>
          <p:nvPr>
            <p:ph type="body" idx="1"/>
          </p:nvPr>
        </p:nvSpPr>
        <p:spPr>
          <a:xfrm>
            <a:off x="274638" y="1645920"/>
            <a:ext cx="8595042" cy="4572318"/>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9" name="Footer Placeholder 4"/>
          <p:cNvSpPr txBox="1"/>
          <p:nvPr/>
        </p:nvSpPr>
        <p:spPr>
          <a:xfrm>
            <a:off x="6858000" y="6446520"/>
            <a:ext cx="1554480" cy="182880"/>
          </a:xfrm>
          <a:prstGeom prst="rect">
            <a:avLst/>
          </a:prstGeom>
        </p:spPr>
        <p:txBody>
          <a:bodyPr vert="horz" lIns="0" tIns="0" rIns="0" bIns="0" rtlCol="0" anchor="b" anchorCtr="0"/>
          <a:lstStyle>
            <a:defPPr>
              <a:defRPr lang="en-US"/>
            </a:defPPr>
            <a:lvl1pPr marL="0" algn="ctr" defTabSz="914400" rtl="0" eaLnBrk="1" latinLnBrk="0" hangingPunct="1">
              <a:defRPr sz="7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800" smtClean="0"/>
              <a:t>Shearman &amp; Sterling LLP</a:t>
            </a:r>
            <a:endParaRPr lang="en-US" sz="800"/>
          </a:p>
        </p:txBody>
      </p:sp>
      <p:sp>
        <p:nvSpPr>
          <p:cNvPr id="80" name="Slide Number Placeholder 5"/>
          <p:cNvSpPr txBox="1"/>
          <p:nvPr/>
        </p:nvSpPr>
        <p:spPr>
          <a:xfrm>
            <a:off x="8458200" y="6446520"/>
            <a:ext cx="411480" cy="182880"/>
          </a:xfrm>
          <a:prstGeom prst="rect">
            <a:avLst/>
          </a:prstGeom>
        </p:spPr>
        <p:txBody>
          <a:bodyPr vert="horz" lIns="0" tIns="0" rIns="0" bIns="0" rtlCol="0" anchor="b" anchorCtr="0"/>
          <a:lstStyle>
            <a:defPPr>
              <a:defRPr lang="en-US"/>
            </a:defPPr>
            <a:lvl1pPr marL="0" algn="r" defTabSz="914400" rtl="0" eaLnBrk="1" latinLnBrk="0" hangingPunct="1">
              <a:defRPr sz="7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39AD99C-799C-4252-9546-C5B394D9C002}" type="slidenum">
              <a:rPr lang="en-US" sz="800" smtClean="0"/>
              <a:t>‹#›</a:t>
            </a:fld>
            <a:endParaRPr lang="en-US" sz="800"/>
          </a:p>
        </p:txBody>
      </p:sp>
      <p:sp>
        <p:nvSpPr>
          <p:cNvPr id="81" name="Footer Placeholder 4"/>
          <p:cNvSpPr txBox="1"/>
          <p:nvPr/>
        </p:nvSpPr>
        <p:spPr>
          <a:xfrm>
            <a:off x="274325" y="6446520"/>
            <a:ext cx="6403637" cy="182880"/>
          </a:xfrm>
          <a:prstGeom prst="rect">
            <a:avLst/>
          </a:prstGeom>
        </p:spPr>
        <p:txBody>
          <a:bodyPr vert="horz" lIns="0" tIns="0" rIns="0" bIns="0" rtlCol="0" anchor="b" anchorCtr="0"/>
          <a:lstStyle>
            <a:defPPr>
              <a:defRPr lang="en-US"/>
            </a:defPPr>
            <a:lvl1pPr marL="0" algn="ctr" defTabSz="914400" rtl="0" eaLnBrk="1" latinLnBrk="0" hangingPunct="1">
              <a:defRPr sz="7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mtClean="0"/>
              <a:t>Balancing Investment Protection and the Right to Regulate: Investment Treaty Provisions |  November 18, 2018</a:t>
            </a:r>
            <a:endParaRPr lang="en-US" sz="800"/>
          </a:p>
        </p:txBody>
      </p:sp>
    </p:spTree>
    <p:extLst>
      <p:ext uri="{BB962C8B-B14F-4D97-AF65-F5344CB8AC3E}">
        <p14:creationId xmlns:p14="http://schemas.microsoft.com/office/powerpoint/2010/main" val="7748105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hf hdr="0" ftr="0" dt="0"/>
  <p:txStyles>
    <p:titleStyle>
      <a:lvl1pPr algn="l" defTabSz="914378" rtl="0" eaLnBrk="1" latinLnBrk="0" hangingPunct="1">
        <a:lnSpc>
          <a:spcPct val="95000"/>
        </a:lnSpc>
        <a:spcBef>
          <a:spcPct val="0"/>
        </a:spcBef>
        <a:buNone/>
        <a:defRPr sz="2400" b="1" kern="1200" cap="all" baseline="0">
          <a:solidFill>
            <a:schemeClr val="tx1"/>
          </a:solidFill>
          <a:latin typeface="+mj-lt"/>
          <a:ea typeface="+mj-ea"/>
          <a:cs typeface="+mj-cs"/>
        </a:defRPr>
      </a:lvl1pPr>
    </p:titleStyle>
    <p:bodyStyle>
      <a:lvl1pPr marL="174621" indent="-174621" algn="l" defTabSz="914378" rtl="0" eaLnBrk="1" latinLnBrk="0" hangingPunct="1">
        <a:lnSpc>
          <a:spcPct val="110000"/>
        </a:lnSpc>
        <a:spcBef>
          <a:spcPts val="900"/>
        </a:spcBef>
        <a:buFont typeface="Arial" pitchFamily="34" charset="0"/>
        <a:buChar char="•"/>
        <a:defRPr sz="1800" kern="1200">
          <a:solidFill>
            <a:schemeClr val="tx1"/>
          </a:solidFill>
          <a:latin typeface="+mn-lt"/>
          <a:ea typeface="+mn-ea"/>
          <a:cs typeface="+mn-cs"/>
        </a:defRPr>
      </a:lvl1pPr>
      <a:lvl2pPr marL="342892" indent="-168271" algn="l" defTabSz="914378" rtl="0" eaLnBrk="1" latinLnBrk="0" hangingPunct="1">
        <a:lnSpc>
          <a:spcPct val="110000"/>
        </a:lnSpc>
        <a:spcBef>
          <a:spcPct val="0"/>
        </a:spcBef>
        <a:buFont typeface="Arial" pitchFamily="34" charset="0"/>
        <a:buChar char="•"/>
        <a:defRPr sz="1800" kern="1200">
          <a:solidFill>
            <a:schemeClr val="tx1"/>
          </a:solidFill>
          <a:latin typeface="+mn-lt"/>
          <a:ea typeface="+mn-ea"/>
          <a:cs typeface="+mn-cs"/>
        </a:defRPr>
      </a:lvl2pPr>
      <a:lvl3pPr marL="515925" indent="-173034" algn="l" defTabSz="914378" rtl="0" eaLnBrk="1" latinLnBrk="0" hangingPunct="1">
        <a:lnSpc>
          <a:spcPct val="110000"/>
        </a:lnSpc>
        <a:spcBef>
          <a:spcPct val="0"/>
        </a:spcBef>
        <a:buFont typeface="Arial" pitchFamily="34" charset="0"/>
        <a:buChar char="•"/>
        <a:defRPr sz="1800" kern="1200">
          <a:solidFill>
            <a:schemeClr val="tx1"/>
          </a:solidFill>
          <a:latin typeface="+mn-lt"/>
          <a:ea typeface="+mn-ea"/>
          <a:cs typeface="+mn-cs"/>
        </a:defRPr>
      </a:lvl3pPr>
      <a:lvl4pPr marL="684196" indent="-168271" algn="l" defTabSz="914378" rtl="0" eaLnBrk="1" latinLnBrk="0" hangingPunct="1">
        <a:lnSpc>
          <a:spcPct val="110000"/>
        </a:lnSpc>
        <a:spcBef>
          <a:spcPct val="0"/>
        </a:spcBef>
        <a:buFont typeface="Arial" pitchFamily="34" charset="0"/>
        <a:buChar char="•"/>
        <a:defRPr sz="1800" kern="1200">
          <a:solidFill>
            <a:schemeClr val="tx1"/>
          </a:solidFill>
          <a:latin typeface="+mn-lt"/>
          <a:ea typeface="+mn-ea"/>
          <a:cs typeface="+mn-cs"/>
        </a:defRPr>
      </a:lvl4pPr>
      <a:lvl5pPr marL="858817" indent="-174621" algn="l" defTabSz="914378" rtl="0" eaLnBrk="1" latinLnBrk="0" hangingPunct="1">
        <a:lnSpc>
          <a:spcPct val="110000"/>
        </a:lnSpc>
        <a:spcBef>
          <a:spcPct val="0"/>
        </a:spcBef>
        <a:buFont typeface="Arial" pitchFamily="34" charset="0"/>
        <a:buChar char="•"/>
        <a:defRPr sz="1800" kern="1200">
          <a:solidFill>
            <a:schemeClr val="tx1"/>
          </a:solidFill>
          <a:latin typeface="+mn-lt"/>
          <a:ea typeface="+mn-ea"/>
          <a:cs typeface="+mn-cs"/>
        </a:defRPr>
      </a:lvl5pPr>
      <a:lvl6pPr marL="1027088" indent="-168271" algn="l" defTabSz="914378" rtl="0" eaLnBrk="1" latinLnBrk="0" hangingPunct="1">
        <a:lnSpc>
          <a:spcPct val="110000"/>
        </a:lnSpc>
        <a:spcBef>
          <a:spcPct val="0"/>
        </a:spcBef>
        <a:buFont typeface="Arial" pitchFamily="34" charset="0"/>
        <a:buChar char="•"/>
        <a:defRPr sz="1800" kern="1200">
          <a:solidFill>
            <a:schemeClr val="tx1"/>
          </a:solidFill>
          <a:latin typeface="+mn-lt"/>
          <a:ea typeface="+mn-ea"/>
          <a:cs typeface="+mn-cs"/>
        </a:defRPr>
      </a:lvl6pPr>
      <a:lvl7pPr marL="1200120" indent="-173034" algn="l" defTabSz="914378" rtl="0" eaLnBrk="1" latinLnBrk="0" hangingPunct="1">
        <a:lnSpc>
          <a:spcPct val="110000"/>
        </a:lnSpc>
        <a:spcBef>
          <a:spcPct val="0"/>
        </a:spcBef>
        <a:buFont typeface="Arial" pitchFamily="34" charset="0"/>
        <a:buChar char="•"/>
        <a:defRPr sz="1800" kern="1200">
          <a:solidFill>
            <a:schemeClr val="tx1"/>
          </a:solidFill>
          <a:latin typeface="+mn-lt"/>
          <a:ea typeface="+mn-ea"/>
          <a:cs typeface="+mn-cs"/>
        </a:defRPr>
      </a:lvl7pPr>
      <a:lvl8pPr marL="1374741" indent="-174621" algn="l" defTabSz="914378" rtl="0" eaLnBrk="1" latinLnBrk="0" hangingPunct="1">
        <a:lnSpc>
          <a:spcPct val="110000"/>
        </a:lnSpc>
        <a:spcBef>
          <a:spcPct val="0"/>
        </a:spcBef>
        <a:buFont typeface="Arial" pitchFamily="34" charset="0"/>
        <a:buChar char="•"/>
        <a:defRPr sz="1800" kern="1200">
          <a:solidFill>
            <a:schemeClr val="tx1"/>
          </a:solidFill>
          <a:latin typeface="+mn-lt"/>
          <a:ea typeface="+mn-ea"/>
          <a:cs typeface="+mn-cs"/>
        </a:defRPr>
      </a:lvl8pPr>
      <a:lvl9pPr marL="1543012" indent="-168271" algn="l" defTabSz="914378" rtl="0" eaLnBrk="1" latinLnBrk="0" hangingPunct="1">
        <a:lnSpc>
          <a:spcPct val="110000"/>
        </a:lnSpc>
        <a:spcBef>
          <a:spcPct val="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30" userDrawn="1">
          <p15:clr>
            <a:srgbClr val="F26B43"/>
          </p15:clr>
        </p15:guide>
        <p15:guide id="2" pos="173" userDrawn="1">
          <p15:clr>
            <a:srgbClr val="F26B43"/>
          </p15:clr>
        </p15:guide>
        <p15:guide id="3" pos="5587" userDrawn="1">
          <p15:clr>
            <a:srgbClr val="F26B43"/>
          </p15:clr>
        </p15:guide>
        <p15:guide id="5" pos="2938" userDrawn="1">
          <p15:clr>
            <a:srgbClr val="F26B43"/>
          </p15:clr>
        </p15:guide>
        <p15:guide id="6" pos="2822" userDrawn="1">
          <p15:clr>
            <a:srgbClr val="F26B43"/>
          </p15:clr>
        </p15:guide>
        <p15:guide id="7" pos="1901" userDrawn="1">
          <p15:clr>
            <a:srgbClr val="F26B43"/>
          </p15:clr>
        </p15:guide>
        <p15:guide id="8" pos="2016" userDrawn="1">
          <p15:clr>
            <a:srgbClr val="F26B43"/>
          </p15:clr>
        </p15:guide>
        <p15:guide id="9" pos="3744" userDrawn="1">
          <p15:clr>
            <a:srgbClr val="F26B43"/>
          </p15:clr>
        </p15:guide>
        <p15:guide id="10" pos="3859" userDrawn="1">
          <p15:clr>
            <a:srgbClr val="F26B43"/>
          </p15:clr>
        </p15:guide>
        <p15:guide id="12" orient="horz" pos="1037" userDrawn="1">
          <p15:clr>
            <a:srgbClr val="F26B43"/>
          </p15:clr>
        </p15:guide>
        <p15:guide id="13" orient="horz" pos="3917" userDrawn="1">
          <p15:clr>
            <a:srgbClr val="F26B43"/>
          </p15:clr>
        </p15:guide>
        <p15:guide id="14" orient="horz" pos="922" userDrawn="1">
          <p15:clr>
            <a:srgbClr val="F26B43"/>
          </p15:clr>
        </p15:guide>
      </p15:sldGuideLst>
    </p:ext>
  </p:extLst>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22.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1.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0.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1.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1.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1.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1.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1.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1.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1.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1.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Title 3"/>
          <p:cNvSpPr>
            <a:spLocks noGrp="1"/>
          </p:cNvSpPr>
          <p:nvPr>
            <p:ph type="ctrTitle"/>
          </p:nvPr>
        </p:nvSpPr>
        <p:spPr>
          <a:xfrm>
            <a:off x="467544" y="1196752"/>
            <a:ext cx="6192693" cy="2875511"/>
          </a:xfrm>
        </p:spPr>
        <p:txBody>
          <a:bodyPr/>
          <a:lstStyle/>
          <a:p>
            <a:pPr>
              <a:lnSpc>
                <a:spcPct val="100000"/>
              </a:lnSpc>
            </a:pPr>
            <a:r>
              <a:rPr lang="en-US" sz="3600" smtClean="0"/>
              <a:t>balancing investment protection and the right </a:t>
            </a:r>
            <a:br>
              <a:rPr lang="en-US" sz="3600" smtClean="0"/>
            </a:br>
            <a:r>
              <a:rPr lang="en-US" sz="3600" smtClean="0"/>
              <a:t>to regulate:</a:t>
            </a:r>
            <a:br>
              <a:rPr lang="en-US" sz="3200" smtClean="0"/>
            </a:br>
            <a:br>
              <a:rPr lang="en-US" sz="3200" smtClean="0"/>
            </a:br>
            <a:r>
              <a:rPr lang="en-US" sz="3600" cap="none" smtClean="0"/>
              <a:t>Investment Treaty Provisions</a:t>
            </a:r>
            <a:endParaRPr lang="en-US" sz="3600" cap="none"/>
          </a:p>
        </p:txBody>
      </p:sp>
      <p:sp>
        <p:nvSpPr>
          <p:cNvPr id="10" name="Subtitle 9"/>
          <p:cNvSpPr>
            <a:spLocks noGrp="1"/>
          </p:cNvSpPr>
          <p:nvPr>
            <p:ph type="subTitle" idx="1"/>
          </p:nvPr>
        </p:nvSpPr>
        <p:spPr>
          <a:xfrm>
            <a:off x="395536" y="4797152"/>
            <a:ext cx="6192693" cy="605118"/>
          </a:xfrm>
        </p:spPr>
        <p:txBody>
          <a:bodyPr/>
          <a:lstStyle/>
          <a:p>
            <a:r>
              <a:rPr lang="en-US" smtClean="0"/>
              <a:t>Alexander Uff  |  November 18, 2018</a:t>
            </a:r>
            <a:endParaRPr lang="en-US"/>
          </a:p>
        </p:txBody>
      </p:sp>
    </p:spTree>
    <p:extLst>
      <p:ext uri="{BB962C8B-B14F-4D97-AF65-F5344CB8AC3E}">
        <p14:creationId xmlns:p14="http://schemas.microsoft.com/office/powerpoint/2010/main" val="42010481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Rectangle 3"/>
          <p:cNvSpPr/>
          <p:nvPr/>
        </p:nvSpPr>
        <p:spPr>
          <a:xfrm>
            <a:off x="107504" y="188640"/>
            <a:ext cx="8928992" cy="6192688"/>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 name="Title 1"/>
          <p:cNvSpPr>
            <a:spLocks noGrp="1"/>
          </p:cNvSpPr>
          <p:nvPr>
            <p:ph type="title" idx="4294967295"/>
          </p:nvPr>
        </p:nvSpPr>
        <p:spPr>
          <a:xfrm>
            <a:off x="274638" y="364069"/>
            <a:ext cx="8595042" cy="411539"/>
          </a:xfrm>
        </p:spPr>
        <p:txBody>
          <a:bodyPr>
            <a:normAutofit/>
          </a:bodyPr>
          <a:lstStyle/>
          <a:p>
            <a:r>
              <a:rPr lang="en-GB" sz="2800" smtClean="0"/>
              <a:t>Austria-Kazakhstan BIT (2012), Preamble</a:t>
            </a:r>
            <a:endParaRPr lang="en-GB" sz="2800"/>
          </a:p>
        </p:txBody>
      </p:sp>
      <p:sp>
        <p:nvSpPr>
          <p:cNvPr id="3" name="Content Placeholder 2"/>
          <p:cNvSpPr>
            <a:spLocks noGrp="1"/>
          </p:cNvSpPr>
          <p:nvPr>
            <p:ph idx="4294967295"/>
          </p:nvPr>
        </p:nvSpPr>
        <p:spPr>
          <a:xfrm>
            <a:off x="467544" y="1340768"/>
            <a:ext cx="8229600" cy="5030019"/>
          </a:xfrm>
        </p:spPr>
        <p:txBody>
          <a:bodyPr>
            <a:normAutofit/>
          </a:bodyPr>
          <a:lstStyle/>
          <a:p>
            <a:pPr marL="0" indent="0" algn="just">
              <a:buNone/>
            </a:pPr>
            <a:r>
              <a:rPr lang="en-US" sz="1400" smtClean="0"/>
              <a:t>“The Government of the Republic of Austria and the Government of the Republic of Kazakhstan, hereinafter referred to as "Parties", recognising that agreement upon the treatment to be accorded to investors and their investments will contribute to the efficient utilisation of economic resources, the creation of employment opportunities and the improvement of living standards; emphasising that fair, transparent and predictable investment regimes based on the rule of law both complement and benefit the world trading system; desiring to strengthen their ties of friendship and to promote greater economic co-operation between them with respect to investment by nationals and enterprises of one Party in the territory of the other; </a:t>
            </a:r>
            <a:r>
              <a:rPr lang="en-US" sz="1400" u="sng" err="1" smtClean="0"/>
              <a:t>emphasising the necessity for all governments and civil actors alike to adhere to international anti corruption efforts</a:t>
            </a:r>
            <a:r>
              <a:rPr lang="en-US" sz="1400" smtClean="0"/>
              <a:t>, most notably the UN Convention against Corruption (2003); </a:t>
            </a:r>
            <a:r>
              <a:rPr lang="en-US" sz="1400" u="sng" smtClean="0"/>
              <a:t>acknowledging that investment agreements and multilateral agreements on the protection of environment, human rights or labour rights are meant to foster global sustainable development and that any possible inconsistencies there should be resolved without relaxation of standards of protection</a:t>
            </a:r>
            <a:r>
              <a:rPr lang="en-US" sz="1400" smtClean="0"/>
              <a:t>; have agreed as follows:”</a:t>
            </a:r>
            <a:endParaRPr lang="en-GB" sz="1400"/>
          </a:p>
        </p:txBody>
      </p:sp>
    </p:spTree>
    <p:extLst>
      <p:ext uri="{BB962C8B-B14F-4D97-AF65-F5344CB8AC3E}">
        <p14:creationId xmlns:p14="http://schemas.microsoft.com/office/powerpoint/2010/main" val="1983402569"/>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ext Placeholder 1"/>
          <p:cNvSpPr>
            <a:spLocks noGrp="1"/>
          </p:cNvSpPr>
          <p:nvPr>
            <p:ph type="body" sz="quarter" idx="10"/>
          </p:nvPr>
        </p:nvSpPr>
        <p:spPr/>
        <p:txBody>
          <a:bodyPr/>
          <a:lstStyle/>
          <a:p>
            <a:r>
              <a:rPr lang="en-GB" smtClean="0"/>
              <a:t>Alexander Uff</a:t>
            </a:r>
          </a:p>
          <a:p>
            <a:r>
              <a:rPr lang="en-GB" smtClean="0"/>
              <a:t>T. +44 20 7655 5961</a:t>
            </a:r>
          </a:p>
          <a:p>
            <a:r>
              <a:rPr lang="en-GB" smtClean="0"/>
              <a:t>alexander.uff@shearman.com</a:t>
            </a:r>
          </a:p>
          <a:p>
            <a:r>
              <a:rPr lang="en-GB" smtClean="0"/>
              <a:t>shearman.com</a:t>
            </a:r>
            <a:endParaRPr lang="en-GB"/>
          </a:p>
        </p:txBody>
      </p:sp>
    </p:spTree>
    <p:extLst>
      <p:ext uri="{BB962C8B-B14F-4D97-AF65-F5344CB8AC3E}">
        <p14:creationId xmlns:p14="http://schemas.microsoft.com/office/powerpoint/2010/main" val="1035915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Rectangle 3"/>
          <p:cNvSpPr/>
          <p:nvPr/>
        </p:nvSpPr>
        <p:spPr>
          <a:xfrm>
            <a:off x="107504" y="188640"/>
            <a:ext cx="8928992" cy="6192688"/>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 name="Title 1"/>
          <p:cNvSpPr>
            <a:spLocks noGrp="1"/>
          </p:cNvSpPr>
          <p:nvPr>
            <p:ph type="title" idx="4294967295"/>
          </p:nvPr>
        </p:nvSpPr>
        <p:spPr>
          <a:xfrm>
            <a:off x="395536" y="404664"/>
            <a:ext cx="8229600" cy="1143000"/>
          </a:xfrm>
        </p:spPr>
        <p:txBody>
          <a:bodyPr/>
          <a:lstStyle/>
          <a:p>
            <a:r>
              <a:rPr lang="en-GB" sz="2800" smtClean="0"/>
              <a:t>US Model BIT (2012), Article 21</a:t>
            </a:r>
            <a:endParaRPr lang="en-GB" sz="2800"/>
          </a:p>
        </p:txBody>
      </p:sp>
      <p:sp>
        <p:nvSpPr>
          <p:cNvPr id="3" name="Content Placeholder 2"/>
          <p:cNvSpPr>
            <a:spLocks noGrp="1"/>
          </p:cNvSpPr>
          <p:nvPr>
            <p:ph idx="4294967295"/>
          </p:nvPr>
        </p:nvSpPr>
        <p:spPr>
          <a:xfrm>
            <a:off x="467544" y="1340769"/>
            <a:ext cx="8229600" cy="1440160"/>
          </a:xfrm>
        </p:spPr>
        <p:txBody>
          <a:bodyPr>
            <a:normAutofit/>
          </a:bodyPr>
          <a:lstStyle/>
          <a:p>
            <a:pPr marL="0" indent="0" algn="just">
              <a:buNone/>
            </a:pPr>
            <a:endParaRPr lang="en-GB" sz="2000" smtClean="0"/>
          </a:p>
          <a:p>
            <a:pPr marL="0" indent="0" algn="just">
              <a:buNone/>
            </a:pPr>
            <a:r>
              <a:rPr lang="en-GB" smtClean="0"/>
              <a:t>“Nothing in Section A [Standards of protection] shall impose obligations with respect to taxation measures” except [provisions on expropriation]</a:t>
            </a:r>
            <a:endParaRPr lang="en-GB"/>
          </a:p>
        </p:txBody>
      </p:sp>
    </p:spTree>
    <p:extLst>
      <p:ext uri="{BB962C8B-B14F-4D97-AF65-F5344CB8AC3E}">
        <p14:creationId xmlns:p14="http://schemas.microsoft.com/office/powerpoint/2010/main" val="1098623977"/>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Rectangle 1"/>
          <p:cNvSpPr/>
          <p:nvPr/>
        </p:nvSpPr>
        <p:spPr>
          <a:xfrm>
            <a:off x="107504" y="188640"/>
            <a:ext cx="8928992" cy="6192688"/>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4" name="Title 3"/>
          <p:cNvSpPr>
            <a:spLocks noGrp="1"/>
          </p:cNvSpPr>
          <p:nvPr>
            <p:ph type="title" idx="4294967295"/>
          </p:nvPr>
        </p:nvSpPr>
        <p:spPr>
          <a:xfrm>
            <a:off x="274638" y="364069"/>
            <a:ext cx="8595042" cy="760675"/>
          </a:xfrm>
        </p:spPr>
        <p:txBody>
          <a:bodyPr>
            <a:noAutofit/>
          </a:bodyPr>
          <a:lstStyle/>
          <a:p>
            <a:r>
              <a:rPr lang="en-GB" sz="2800" smtClean="0"/>
              <a:t>COLOMBIA MODEL BIT (2017), Section aa SCOpe and definitions</a:t>
            </a:r>
            <a:endParaRPr lang="en-GB" sz="2800"/>
          </a:p>
        </p:txBody>
      </p:sp>
      <p:sp>
        <p:nvSpPr>
          <p:cNvPr id="5" name="Content Placeholder 4"/>
          <p:cNvSpPr>
            <a:spLocks noGrp="1"/>
          </p:cNvSpPr>
          <p:nvPr>
            <p:ph idx="4294967295"/>
          </p:nvPr>
        </p:nvSpPr>
        <p:spPr>
          <a:xfrm>
            <a:off x="251520" y="1412776"/>
            <a:ext cx="8595042" cy="4824536"/>
          </a:xfrm>
        </p:spPr>
        <p:txBody>
          <a:bodyPr>
            <a:noAutofit/>
          </a:bodyPr>
          <a:lstStyle/>
          <a:p>
            <a:pPr marL="0" indent="0" algn="just">
              <a:buNone/>
            </a:pPr>
            <a:r>
              <a:rPr lang="en-GB" sz="1400" b="1" smtClean="0"/>
              <a:t>Scope of Application</a:t>
            </a:r>
          </a:p>
          <a:p>
            <a:pPr marL="342900" indent="-342900" algn="just">
              <a:buAutoNum type="arabicPeriod"/>
            </a:pPr>
            <a:r>
              <a:rPr lang="en-GB" sz="1400" smtClean="0"/>
              <a:t>This Agreement is applicable to existing Investments at the time of its entry into force, as well as to investments made thereafter in the Territory of a Host Party by investors of the other Contracting Party, in accordance to the law of the Host Party.</a:t>
            </a:r>
          </a:p>
          <a:p>
            <a:pPr marL="342900" indent="-342900" algn="just">
              <a:buAutoNum type="arabicPeriod"/>
            </a:pPr>
            <a:r>
              <a:rPr lang="en-GB" sz="1400" smtClean="0"/>
              <a:t>This Agreement does not bind any Contracting Party in relation to any act or fact that took place, or disputes that may have arisen or have been settled, before the entry into force of this Agreement.</a:t>
            </a:r>
          </a:p>
          <a:p>
            <a:pPr marL="342900" indent="-342900" algn="just">
              <a:buAutoNum type="arabicPeriod"/>
            </a:pPr>
            <a:r>
              <a:rPr lang="en-GB" sz="1400" smtClean="0"/>
              <a:t>Nothing in this Agreement shall bind either Contracting Party to protect investments made with capital or assets derived from, or used in activities deemed illegal pursuant to the Contracting Parties’ laws and regulations.</a:t>
            </a:r>
          </a:p>
          <a:p>
            <a:pPr marL="342900" indent="-342900" algn="just">
              <a:buAutoNum type="arabicPeriod"/>
            </a:pPr>
            <a:r>
              <a:rPr lang="en-GB" sz="1400" u="sng" smtClean="0"/>
              <a:t>This Agreement shall not apply to any Measure related to taxation</a:t>
            </a:r>
            <a:r>
              <a:rPr lang="en-GB" sz="1400" smtClean="0"/>
              <a:t>.</a:t>
            </a:r>
          </a:p>
          <a:p>
            <a:pPr marL="342900" indent="-342900" algn="just">
              <a:buAutoNum type="arabicPeriod"/>
            </a:pPr>
            <a:r>
              <a:rPr lang="en-GB" sz="1400" u="sng" smtClean="0"/>
              <a:t>This Agreement shall not apply to public debt operations</a:t>
            </a:r>
            <a:r>
              <a:rPr lang="en-GB" sz="1400" smtClean="0"/>
              <a:t>.</a:t>
            </a:r>
          </a:p>
          <a:p>
            <a:pPr marL="342900" indent="-342900" algn="just">
              <a:buAutoNum type="arabicPeriod"/>
            </a:pPr>
            <a:r>
              <a:rPr lang="en-GB" sz="1400" u="sng" smtClean="0"/>
              <a:t>This Agreement shall not apply to Measures adopted</a:t>
            </a:r>
            <a:r>
              <a:rPr lang="en-GB" sz="1400" smtClean="0"/>
              <a:t> by any Contracting Party, in accordance with its law, with </a:t>
            </a:r>
            <a:r>
              <a:rPr lang="en-GB" sz="1400" u="sng" smtClean="0"/>
              <a:t>respect to the financial sector for prudential reasons</a:t>
            </a:r>
            <a:r>
              <a:rPr lang="en-GB" sz="1400" smtClean="0"/>
              <a:t>, including those Measures aimed at protecting investors, depositors, insurance takers, trustees, or in general financial consumers, </a:t>
            </a:r>
            <a:r>
              <a:rPr lang="en-GB" sz="1400" u="sng" smtClean="0"/>
              <a:t>or to safeguard the integrity and stability of the financial system</a:t>
            </a:r>
            <a:r>
              <a:rPr lang="en-GB" sz="1400" smtClean="0"/>
              <a:t>.</a:t>
            </a:r>
          </a:p>
          <a:p>
            <a:pPr marL="342900" indent="-342900" algn="just">
              <a:buAutoNum type="arabicPeriod"/>
            </a:pPr>
            <a:r>
              <a:rPr lang="en-GB" sz="1400" smtClean="0"/>
              <a:t>This Agreement shall not preclude any right or obligation of any Contracting Party under the Articles of Agreement of the International Monetary Fund.</a:t>
            </a:r>
          </a:p>
        </p:txBody>
      </p:sp>
    </p:spTree>
    <p:extLst>
      <p:ext uri="{BB962C8B-B14F-4D97-AF65-F5344CB8AC3E}">
        <p14:creationId xmlns:p14="http://schemas.microsoft.com/office/powerpoint/2010/main" val="4017189125"/>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Rectangle 1"/>
          <p:cNvSpPr/>
          <p:nvPr/>
        </p:nvSpPr>
        <p:spPr>
          <a:xfrm>
            <a:off x="107504" y="188640"/>
            <a:ext cx="8928992" cy="6192688"/>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4" name="Title 3"/>
          <p:cNvSpPr>
            <a:spLocks noGrp="1"/>
          </p:cNvSpPr>
          <p:nvPr>
            <p:ph type="title" idx="4294967295"/>
          </p:nvPr>
        </p:nvSpPr>
        <p:spPr>
          <a:xfrm>
            <a:off x="274638" y="364069"/>
            <a:ext cx="8595042" cy="760675"/>
          </a:xfrm>
        </p:spPr>
        <p:txBody>
          <a:bodyPr>
            <a:noAutofit/>
          </a:bodyPr>
          <a:lstStyle/>
          <a:p>
            <a:r>
              <a:rPr lang="en-GB" sz="2800" smtClean="0"/>
              <a:t>EU-Canada Trade agreement (Ceta) (2017), Article 8.10.2</a:t>
            </a:r>
            <a:endParaRPr lang="en-GB" sz="2800"/>
          </a:p>
        </p:txBody>
      </p:sp>
      <p:sp>
        <p:nvSpPr>
          <p:cNvPr id="5" name="Content Placeholder 4"/>
          <p:cNvSpPr>
            <a:spLocks noGrp="1"/>
          </p:cNvSpPr>
          <p:nvPr>
            <p:ph idx="4294967295"/>
          </p:nvPr>
        </p:nvSpPr>
        <p:spPr>
          <a:xfrm>
            <a:off x="251520" y="1412776"/>
            <a:ext cx="8595042" cy="4572318"/>
          </a:xfrm>
        </p:spPr>
        <p:txBody>
          <a:bodyPr>
            <a:noAutofit/>
          </a:bodyPr>
          <a:lstStyle/>
          <a:p>
            <a:pPr marL="0" indent="0" algn="just">
              <a:buNone/>
            </a:pPr>
            <a:r>
              <a:rPr lang="en-GB" sz="1400" smtClean="0"/>
              <a:t>“A Party breaches the obligation of fair and equitable treatment referenced in paragraph 1 if a measure or series of measures constitutes:</a:t>
            </a:r>
          </a:p>
          <a:p>
            <a:pPr marL="0" indent="0" algn="just">
              <a:buNone/>
            </a:pPr>
            <a:endParaRPr lang="en-GB" sz="1400" smtClean="0"/>
          </a:p>
          <a:p>
            <a:pPr marL="684204" lvl="2" indent="-342900" algn="just">
              <a:buAutoNum type="alphaLcParenBoth"/>
            </a:pPr>
            <a:r>
              <a:rPr lang="en-GB" sz="1400" smtClean="0"/>
              <a:t>Denial of justice in criminal, civil or administrative proceedings;</a:t>
            </a:r>
          </a:p>
          <a:p>
            <a:pPr marL="684204" lvl="2" indent="-342900" algn="just">
              <a:buAutoNum type="alphaLcParenBoth"/>
            </a:pPr>
            <a:endParaRPr lang="en-GB" sz="1400" smtClean="0"/>
          </a:p>
          <a:p>
            <a:pPr marL="684204" lvl="2" indent="-342900" algn="just">
              <a:buAutoNum type="alphaLcParenBoth"/>
            </a:pPr>
            <a:r>
              <a:rPr lang="en-GB" sz="1400" smtClean="0"/>
              <a:t>Fundamental breach of due process, including a fundamental breach of transparency, in judicial and administrative proceedings;</a:t>
            </a:r>
          </a:p>
          <a:p>
            <a:pPr marL="684204" lvl="2" indent="-342900" algn="just">
              <a:buAutoNum type="alphaLcParenBoth"/>
            </a:pPr>
            <a:endParaRPr lang="en-GB" sz="1400" smtClean="0"/>
          </a:p>
          <a:p>
            <a:pPr marL="684204" lvl="2" indent="-342900" algn="just">
              <a:buAutoNum type="alphaLcParenBoth"/>
            </a:pPr>
            <a:r>
              <a:rPr lang="en-GB" sz="1400" smtClean="0"/>
              <a:t>Manifest arbitrariness;</a:t>
            </a:r>
          </a:p>
          <a:p>
            <a:pPr marL="684204" lvl="2" indent="-342900" algn="just">
              <a:buAutoNum type="alphaLcParenBoth"/>
            </a:pPr>
            <a:endParaRPr lang="en-GB" sz="1400" smtClean="0"/>
          </a:p>
          <a:p>
            <a:pPr marL="684204" lvl="2" indent="-342900" algn="just">
              <a:buAutoNum type="alphaLcParenBoth"/>
            </a:pPr>
            <a:r>
              <a:rPr lang="en-GB" sz="1400" smtClean="0"/>
              <a:t>Targeted discrimination on manifestly wrongful grounds, such as gender, race or religious belief; </a:t>
            </a:r>
          </a:p>
          <a:p>
            <a:pPr marL="684204" lvl="2" indent="-342900" algn="just">
              <a:buAutoNum type="alphaLcParenBoth"/>
            </a:pPr>
            <a:endParaRPr lang="en-GB" sz="1400" smtClean="0"/>
          </a:p>
          <a:p>
            <a:pPr marL="684204" lvl="2" indent="-342900" algn="just">
              <a:buAutoNum type="alphaLcParenBoth"/>
            </a:pPr>
            <a:r>
              <a:rPr lang="en-GB" sz="1400" smtClean="0"/>
              <a:t>Abusive treatment of investors, such as coercion, duress and harassment; or</a:t>
            </a:r>
          </a:p>
          <a:p>
            <a:pPr marL="684204" lvl="2" indent="-342900" algn="just">
              <a:buAutoNum type="alphaLcParenBoth"/>
            </a:pPr>
            <a:endParaRPr lang="en-GB" sz="1400" smtClean="0"/>
          </a:p>
          <a:p>
            <a:pPr marL="684204" lvl="2" indent="-342900" algn="just">
              <a:buAutoNum type="alphaLcParenBoth"/>
            </a:pPr>
            <a:r>
              <a:rPr lang="en-GB" sz="1400" smtClean="0"/>
              <a:t>A breach of any further elements of the fair and equitable treatment obligation adopted by the Parties in accordance with paragraph 3 of this Article.”</a:t>
            </a:r>
          </a:p>
        </p:txBody>
      </p:sp>
    </p:spTree>
    <p:extLst>
      <p:ext uri="{BB962C8B-B14F-4D97-AF65-F5344CB8AC3E}">
        <p14:creationId xmlns:p14="http://schemas.microsoft.com/office/powerpoint/2010/main" val="3907824528"/>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Rectangle 3"/>
          <p:cNvSpPr/>
          <p:nvPr/>
        </p:nvSpPr>
        <p:spPr>
          <a:xfrm>
            <a:off x="107504" y="188640"/>
            <a:ext cx="8928992" cy="6192688"/>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 name="Title 1"/>
          <p:cNvSpPr>
            <a:spLocks noGrp="1"/>
          </p:cNvSpPr>
          <p:nvPr>
            <p:ph type="title" idx="4294967295"/>
          </p:nvPr>
        </p:nvSpPr>
        <p:spPr>
          <a:xfrm>
            <a:off x="274638" y="364069"/>
            <a:ext cx="8595042" cy="688667"/>
          </a:xfrm>
        </p:spPr>
        <p:txBody>
          <a:bodyPr>
            <a:normAutofit/>
          </a:bodyPr>
          <a:lstStyle/>
          <a:p>
            <a:r>
              <a:rPr lang="en-GB" sz="2800" smtClean="0"/>
              <a:t>Colombia model bit (2017)</a:t>
            </a:r>
            <a:endParaRPr lang="en-GB" sz="2800"/>
          </a:p>
        </p:txBody>
      </p:sp>
      <p:sp>
        <p:nvSpPr>
          <p:cNvPr id="3" name="Content Placeholder 2"/>
          <p:cNvSpPr>
            <a:spLocks noGrp="1"/>
          </p:cNvSpPr>
          <p:nvPr>
            <p:ph idx="4294967295"/>
          </p:nvPr>
        </p:nvSpPr>
        <p:spPr>
          <a:xfrm>
            <a:off x="274638" y="1412776"/>
            <a:ext cx="8595042" cy="4805462"/>
          </a:xfrm>
        </p:spPr>
        <p:txBody>
          <a:bodyPr>
            <a:noAutofit/>
          </a:bodyPr>
          <a:lstStyle/>
          <a:p>
            <a:pPr marL="357188" indent="-457200" algn="just">
              <a:buNone/>
            </a:pPr>
            <a:r>
              <a:rPr lang="en-GB" sz="1400" smtClean="0"/>
              <a:t>	</a:t>
            </a:r>
            <a:r>
              <a:rPr lang="en-GB" sz="1400" b="1" smtClean="0"/>
              <a:t>Section [BB]-STANDARDS OF TREATMENT TO COVERED INVESTORS AND INVESTMENTS</a:t>
            </a:r>
          </a:p>
          <a:p>
            <a:pPr marL="357188" indent="-457200" algn="just">
              <a:buNone/>
            </a:pPr>
            <a:r>
              <a:rPr lang="en-GB" sz="1400"/>
              <a:t>	</a:t>
            </a:r>
            <a:r>
              <a:rPr lang="en-GB" sz="1400" b="1" smtClean="0"/>
              <a:t>Article [##]-Physical Protection and Security</a:t>
            </a:r>
          </a:p>
          <a:p>
            <a:pPr marL="357188" indent="-457200" algn="just">
              <a:buNone/>
            </a:pPr>
            <a:r>
              <a:rPr lang="en-GB" sz="1400"/>
              <a:t>	</a:t>
            </a:r>
            <a:r>
              <a:rPr lang="en-GB" sz="1400" smtClean="0"/>
              <a:t>“Each Contracting Party shall grant Covered Investors and Investments of the other Contracting Party </a:t>
            </a:r>
            <a:r>
              <a:rPr lang="en-GB" sz="1400" u="sng" smtClean="0"/>
              <a:t>physical protection and security</a:t>
            </a:r>
            <a:r>
              <a:rPr lang="en-GB" sz="1400" smtClean="0"/>
              <a:t> in accordance with the minimum standard of treatment in customary international law.”</a:t>
            </a:r>
          </a:p>
          <a:p>
            <a:pPr marL="357188" indent="-457200" algn="just">
              <a:buNone/>
            </a:pPr>
            <a:endParaRPr lang="en-GB" sz="1400"/>
          </a:p>
          <a:p>
            <a:pPr marL="357188" indent="-457200" algn="just">
              <a:buNone/>
            </a:pPr>
            <a:r>
              <a:rPr lang="en-GB" sz="1400" smtClean="0"/>
              <a:t>	</a:t>
            </a:r>
          </a:p>
          <a:p>
            <a:pPr marL="357188" indent="-457200" algn="just">
              <a:buNone/>
            </a:pPr>
            <a:endParaRPr lang="en-GB" sz="1400"/>
          </a:p>
        </p:txBody>
      </p:sp>
    </p:spTree>
    <p:extLst>
      <p:ext uri="{BB962C8B-B14F-4D97-AF65-F5344CB8AC3E}">
        <p14:creationId xmlns:p14="http://schemas.microsoft.com/office/powerpoint/2010/main" val="49502511"/>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Rectangle 1"/>
          <p:cNvSpPr/>
          <p:nvPr/>
        </p:nvSpPr>
        <p:spPr>
          <a:xfrm>
            <a:off x="107504" y="188640"/>
            <a:ext cx="8928992" cy="6192688"/>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4" name="Title 3"/>
          <p:cNvSpPr>
            <a:spLocks noGrp="1"/>
          </p:cNvSpPr>
          <p:nvPr>
            <p:ph type="title" idx="4294967295"/>
          </p:nvPr>
        </p:nvSpPr>
        <p:spPr>
          <a:xfrm>
            <a:off x="274638" y="364069"/>
            <a:ext cx="8595042" cy="411539"/>
          </a:xfrm>
        </p:spPr>
        <p:txBody>
          <a:bodyPr>
            <a:noAutofit/>
          </a:bodyPr>
          <a:lstStyle/>
          <a:p>
            <a:r>
              <a:rPr lang="en-GB" sz="2800" smtClean="0"/>
              <a:t>US Model BIT (2012), Annex B</a:t>
            </a:r>
            <a:endParaRPr lang="en-GB" sz="2800"/>
          </a:p>
        </p:txBody>
      </p:sp>
      <p:sp>
        <p:nvSpPr>
          <p:cNvPr id="5" name="Content Placeholder 4"/>
          <p:cNvSpPr>
            <a:spLocks noGrp="1"/>
          </p:cNvSpPr>
          <p:nvPr>
            <p:ph idx="4294967295"/>
          </p:nvPr>
        </p:nvSpPr>
        <p:spPr>
          <a:xfrm>
            <a:off x="251520" y="1412776"/>
            <a:ext cx="8595042" cy="4572318"/>
          </a:xfrm>
        </p:spPr>
        <p:txBody>
          <a:bodyPr>
            <a:noAutofit/>
          </a:bodyPr>
          <a:lstStyle/>
          <a:p>
            <a:pPr marL="0" indent="0" algn="just">
              <a:buNone/>
            </a:pPr>
            <a:r>
              <a:rPr lang="en-US" sz="1400" smtClean="0"/>
              <a:t>“The second situation addressed by Article 6 [Expropriation and Compensation] (1) is indirect expropriation, where an action or series of actions by a Party has an effect equivalent to direct expropriation without formal transfer of title or outright seizure. </a:t>
            </a:r>
          </a:p>
          <a:p>
            <a:pPr marL="0" indent="357188" algn="just">
              <a:buNone/>
              <a:tabLst>
                <a:tab pos="720725"/>
              </a:tabLst>
            </a:pPr>
            <a:r>
              <a:rPr lang="en-GB" sz="1400" smtClean="0"/>
              <a:t>(a)	The </a:t>
            </a:r>
            <a:r>
              <a:rPr lang="en-GB" sz="1400"/>
              <a:t>determination of whether an action or series of actions by a Party, in a specific </a:t>
            </a:r>
            <a:r>
              <a:rPr lang="en-GB" sz="1400" smtClean="0"/>
              <a:t>fact situation</a:t>
            </a:r>
            <a:r>
              <a:rPr lang="en-GB" sz="1400"/>
              <a:t>, </a:t>
            </a:r>
            <a:r>
              <a:rPr lang="en-GB" sz="1400" smtClean="0"/>
              <a:t>	constitutes </a:t>
            </a:r>
            <a:r>
              <a:rPr lang="en-GB" sz="1400"/>
              <a:t>an </a:t>
            </a:r>
            <a:r>
              <a:rPr lang="en-GB" sz="1400" u="sng" smtClean="0"/>
              <a:t>indirect expropriation</a:t>
            </a:r>
            <a:r>
              <a:rPr lang="en-GB" sz="1400"/>
              <a:t>, requires a case-by-case, </a:t>
            </a:r>
            <a:r>
              <a:rPr lang="en-GB" sz="1400" smtClean="0"/>
              <a:t>fact-based inquiry </a:t>
            </a:r>
            <a:r>
              <a:rPr lang="en-GB" sz="1400"/>
              <a:t>that </a:t>
            </a:r>
            <a:r>
              <a:rPr lang="en-GB" sz="1400" smtClean="0"/>
              <a:t>considers</a:t>
            </a:r>
            <a:r>
              <a:rPr lang="en-GB" sz="1400"/>
              <a:t>, </a:t>
            </a:r>
            <a:r>
              <a:rPr lang="en-GB" sz="1400" smtClean="0"/>
              <a:t>	among </a:t>
            </a:r>
            <a:r>
              <a:rPr lang="en-GB" sz="1400"/>
              <a:t>other factors</a:t>
            </a:r>
            <a:r>
              <a:rPr lang="en-GB" sz="1400" smtClean="0"/>
              <a:t>:</a:t>
            </a:r>
          </a:p>
          <a:p>
            <a:pPr marL="0" lvl="0" indent="0" algn="just">
              <a:buNone/>
              <a:tabLst>
                <a:tab pos="720725"/>
                <a:tab pos="1077913"/>
              </a:tabLst>
            </a:pPr>
            <a:r>
              <a:rPr lang="en-GB" sz="1400" smtClean="0"/>
              <a:t>	(i)	the </a:t>
            </a:r>
            <a:r>
              <a:rPr lang="en-GB" sz="1400"/>
              <a:t>economic impact of the government action, </a:t>
            </a:r>
            <a:r>
              <a:rPr lang="en-GB" sz="1400" smtClean="0"/>
              <a:t>although </a:t>
            </a:r>
            <a:r>
              <a:rPr lang="en-GB" sz="1400"/>
              <a:t>the </a:t>
            </a:r>
            <a:r>
              <a:rPr lang="en-GB" sz="1400" smtClean="0"/>
              <a:t>fact that </a:t>
            </a:r>
            <a:r>
              <a:rPr lang="en-GB" sz="1400"/>
              <a:t>an action or </a:t>
            </a:r>
            <a:r>
              <a:rPr lang="en-GB" sz="1400" smtClean="0"/>
              <a:t>series </a:t>
            </a:r>
            <a:r>
              <a:rPr lang="en-GB" sz="1400"/>
              <a:t>of </a:t>
            </a:r>
            <a:r>
              <a:rPr lang="en-GB" sz="1400" smtClean="0"/>
              <a:t>			actions </a:t>
            </a:r>
            <a:r>
              <a:rPr lang="en-GB" sz="1400"/>
              <a:t>by </a:t>
            </a:r>
            <a:r>
              <a:rPr lang="en-GB" sz="1400" smtClean="0"/>
              <a:t>a Party has </a:t>
            </a:r>
            <a:r>
              <a:rPr lang="en-GB" sz="1400"/>
              <a:t>an </a:t>
            </a:r>
            <a:r>
              <a:rPr lang="en-GB" sz="1400" u="sng" smtClean="0"/>
              <a:t>adverse effect on </a:t>
            </a:r>
            <a:r>
              <a:rPr lang="en-GB" sz="1400" u="sng"/>
              <a:t>the </a:t>
            </a:r>
            <a:r>
              <a:rPr lang="en-GB" sz="1400" u="sng" smtClean="0"/>
              <a:t>economic value </a:t>
            </a:r>
            <a:r>
              <a:rPr lang="en-GB" sz="1400" u="sng"/>
              <a:t>of </a:t>
            </a:r>
            <a:r>
              <a:rPr lang="en-GB" sz="1400" u="sng" smtClean="0"/>
              <a:t>an investment</a:t>
            </a:r>
            <a:r>
              <a:rPr lang="en-GB" sz="1400" u="sng"/>
              <a:t>, </a:t>
            </a:r>
            <a:r>
              <a:rPr lang="en-GB" sz="1400" u="sng" smtClean="0"/>
              <a:t>standing 	</a:t>
            </a:r>
            <a:r>
              <a:rPr lang="en-GB" sz="1400" smtClean="0"/>
              <a:t>		</a:t>
            </a:r>
            <a:r>
              <a:rPr lang="en-GB" sz="1400" u="sng" smtClean="0"/>
              <a:t>alone</a:t>
            </a:r>
            <a:r>
              <a:rPr lang="en-GB" sz="1400" u="sng"/>
              <a:t>, </a:t>
            </a:r>
            <a:r>
              <a:rPr lang="en-GB" sz="1400" u="sng" smtClean="0"/>
              <a:t>does not establish </a:t>
            </a:r>
            <a:r>
              <a:rPr lang="en-GB" sz="1400" u="sng"/>
              <a:t>that </a:t>
            </a:r>
            <a:r>
              <a:rPr lang="en-GB" sz="1400" u="sng" smtClean="0"/>
              <a:t>an indirect expropriation</a:t>
            </a:r>
            <a:r>
              <a:rPr lang="en-GB" sz="1400" smtClean="0"/>
              <a:t> has occurred;</a:t>
            </a:r>
          </a:p>
          <a:p>
            <a:pPr marL="0" lvl="0" indent="0" algn="just">
              <a:buNone/>
              <a:tabLst>
                <a:tab pos="720725"/>
                <a:tab pos="1077913"/>
              </a:tabLst>
            </a:pPr>
            <a:r>
              <a:rPr lang="en-GB" sz="1400"/>
              <a:t>	</a:t>
            </a:r>
            <a:r>
              <a:rPr lang="en-GB" sz="1400" smtClean="0"/>
              <a:t>(ii)	the </a:t>
            </a:r>
            <a:r>
              <a:rPr lang="en-GB" sz="1400"/>
              <a:t>extent to which the government action </a:t>
            </a:r>
            <a:r>
              <a:rPr lang="en-GB" sz="1400" smtClean="0"/>
              <a:t>interferes with distinct</a:t>
            </a:r>
            <a:r>
              <a:rPr lang="en-GB" sz="1400"/>
              <a:t>, </a:t>
            </a:r>
            <a:r>
              <a:rPr lang="en-GB" sz="1400" smtClean="0"/>
              <a:t>reasonable</a:t>
            </a:r>
            <a:r>
              <a:rPr lang="en-GB" sz="1400"/>
              <a:t>, </a:t>
            </a:r>
            <a:r>
              <a:rPr lang="en-GB" sz="1400" smtClean="0"/>
              <a:t>investment-			backed expectations; and </a:t>
            </a:r>
          </a:p>
          <a:p>
            <a:pPr marL="0" lvl="0" indent="0" algn="just">
              <a:buNone/>
              <a:tabLst>
                <a:tab pos="720725"/>
                <a:tab pos="1077913"/>
              </a:tabLst>
            </a:pPr>
            <a:r>
              <a:rPr lang="en-GB" sz="1400"/>
              <a:t>	</a:t>
            </a:r>
            <a:r>
              <a:rPr lang="en-GB" sz="1400" smtClean="0"/>
              <a:t>(iii)	the </a:t>
            </a:r>
            <a:r>
              <a:rPr lang="en-GB" sz="1400"/>
              <a:t>character of the government action</a:t>
            </a:r>
            <a:r>
              <a:rPr lang="en-GB" sz="1400" smtClean="0"/>
              <a:t>.</a:t>
            </a:r>
          </a:p>
          <a:p>
            <a:pPr marL="0" indent="0" algn="just">
              <a:buNone/>
              <a:tabLst>
                <a:tab pos="357188"/>
                <a:tab pos="720725"/>
              </a:tabLst>
            </a:pPr>
            <a:r>
              <a:rPr lang="en-US" sz="1400"/>
              <a:t>	</a:t>
            </a:r>
            <a:r>
              <a:rPr lang="en-US" sz="1400" smtClean="0"/>
              <a:t>(b)	</a:t>
            </a:r>
            <a:r>
              <a:rPr lang="en-US" sz="1400" u="sng" smtClean="0"/>
              <a:t>Except in rare circumstances, non-discriminatory regulatory actions</a:t>
            </a:r>
            <a:r>
              <a:rPr lang="en-US" sz="1400" smtClean="0"/>
              <a:t> by a Party that are designed 		and applied </a:t>
            </a:r>
            <a:r>
              <a:rPr lang="en-US" sz="1400" u="sng" smtClean="0"/>
              <a:t>to protect legitimate public welfare objectives</a:t>
            </a:r>
            <a:r>
              <a:rPr lang="en-US" sz="1400" smtClean="0"/>
              <a:t>, such as public health, safety, and the 		environment, </a:t>
            </a:r>
            <a:r>
              <a:rPr lang="en-US" sz="1400" u="sng" smtClean="0"/>
              <a:t>do not constitute indirect expropriations</a:t>
            </a:r>
            <a:r>
              <a:rPr lang="en-US" sz="1400" smtClean="0"/>
              <a:t>.” </a:t>
            </a:r>
            <a:endParaRPr lang="en-GB" sz="1400" smtClean="0"/>
          </a:p>
          <a:p>
            <a:pPr marL="0" indent="0" algn="just">
              <a:buNone/>
              <a:tabLst>
                <a:tab pos="357188"/>
              </a:tabLst>
            </a:pPr>
            <a:r>
              <a:rPr lang="en-GB" sz="1400" smtClean="0"/>
              <a:t>	* This language also appears in U.S. FTAs with the following: Australia, Chile, Dominican Republic-		Central America, Morocco, Singapore, and Peru. </a:t>
            </a:r>
            <a:endParaRPr lang="en-GB" sz="1400"/>
          </a:p>
        </p:txBody>
      </p:sp>
    </p:spTree>
    <p:extLst>
      <p:ext uri="{BB962C8B-B14F-4D97-AF65-F5344CB8AC3E}">
        <p14:creationId xmlns:p14="http://schemas.microsoft.com/office/powerpoint/2010/main" val="2649926470"/>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Rectangle 3"/>
          <p:cNvSpPr/>
          <p:nvPr/>
        </p:nvSpPr>
        <p:spPr>
          <a:xfrm>
            <a:off x="107504" y="188640"/>
            <a:ext cx="8928992" cy="6192688"/>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 name="Title 1"/>
          <p:cNvSpPr>
            <a:spLocks noGrp="1"/>
          </p:cNvSpPr>
          <p:nvPr>
            <p:ph type="title" idx="4294967295"/>
          </p:nvPr>
        </p:nvSpPr>
        <p:spPr>
          <a:xfrm>
            <a:off x="395536" y="404664"/>
            <a:ext cx="8229600" cy="1143000"/>
          </a:xfrm>
        </p:spPr>
        <p:txBody>
          <a:bodyPr>
            <a:noAutofit/>
          </a:bodyPr>
          <a:lstStyle/>
          <a:p>
            <a:r>
              <a:rPr lang="en-GB" sz="2800" smtClean="0"/>
              <a:t>Trans-Pacific Partnership (signed in 2016) Article 9.16</a:t>
            </a:r>
            <a:endParaRPr lang="en-GB" sz="2800"/>
          </a:p>
        </p:txBody>
      </p:sp>
      <p:sp>
        <p:nvSpPr>
          <p:cNvPr id="3" name="Content Placeholder 2"/>
          <p:cNvSpPr>
            <a:spLocks noGrp="1"/>
          </p:cNvSpPr>
          <p:nvPr>
            <p:ph idx="4294967295"/>
          </p:nvPr>
        </p:nvSpPr>
        <p:spPr>
          <a:xfrm>
            <a:off x="467544" y="2204864"/>
            <a:ext cx="8229600" cy="3633267"/>
          </a:xfrm>
        </p:spPr>
        <p:txBody>
          <a:bodyPr>
            <a:normAutofit/>
          </a:bodyPr>
          <a:lstStyle/>
          <a:p>
            <a:pPr marL="0" indent="0" algn="just">
              <a:buNone/>
            </a:pPr>
            <a:r>
              <a:rPr lang="en-US" sz="1400" smtClean="0"/>
              <a:t>“Nothing in this Chapter shall be construed to prevent a Party from adopting, maintaining or enforcing any </a:t>
            </a:r>
            <a:r>
              <a:rPr lang="en-US" sz="1400" u="sng" smtClean="0"/>
              <a:t>measure otherwise consistent with this Chapter</a:t>
            </a:r>
            <a:r>
              <a:rPr lang="en-US" sz="1400" smtClean="0"/>
              <a:t> that it considers appropriate to </a:t>
            </a:r>
            <a:r>
              <a:rPr lang="en-US" sz="1400" u="sng" smtClean="0"/>
              <a:t>ensure</a:t>
            </a:r>
            <a:r>
              <a:rPr lang="en-US" sz="1400" smtClean="0"/>
              <a:t> that </a:t>
            </a:r>
            <a:r>
              <a:rPr lang="en-US" sz="1400" u="sng" smtClean="0"/>
              <a:t>investment activity</a:t>
            </a:r>
            <a:r>
              <a:rPr lang="en-US" sz="1400" smtClean="0"/>
              <a:t> in its territory </a:t>
            </a:r>
            <a:r>
              <a:rPr lang="en-US" sz="1400" u="sng" smtClean="0"/>
              <a:t>is undertaken in a manner sensitive to environmental, health or other regulatory objectives</a:t>
            </a:r>
            <a:r>
              <a:rPr lang="en-US" sz="1400" smtClean="0"/>
              <a:t>.” </a:t>
            </a:r>
            <a:endParaRPr lang="en-GB" sz="1400"/>
          </a:p>
        </p:txBody>
      </p:sp>
    </p:spTree>
    <p:extLst>
      <p:ext uri="{BB962C8B-B14F-4D97-AF65-F5344CB8AC3E}">
        <p14:creationId xmlns:p14="http://schemas.microsoft.com/office/powerpoint/2010/main" val="2424888588"/>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Rectangle 3"/>
          <p:cNvSpPr/>
          <p:nvPr/>
        </p:nvSpPr>
        <p:spPr>
          <a:xfrm>
            <a:off x="107504" y="188640"/>
            <a:ext cx="8928992" cy="6192688"/>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 name="Title 1"/>
          <p:cNvSpPr>
            <a:spLocks noGrp="1"/>
          </p:cNvSpPr>
          <p:nvPr>
            <p:ph type="title" idx="4294967295"/>
          </p:nvPr>
        </p:nvSpPr>
        <p:spPr>
          <a:xfrm>
            <a:off x="395536" y="332656"/>
            <a:ext cx="8595042" cy="411539"/>
          </a:xfrm>
        </p:spPr>
        <p:txBody>
          <a:bodyPr>
            <a:normAutofit/>
          </a:bodyPr>
          <a:lstStyle/>
          <a:p>
            <a:r>
              <a:rPr lang="en-GB" sz="2800" smtClean="0"/>
              <a:t>EU-Canada (CETA) (2017), Article 8.9</a:t>
            </a:r>
            <a:endParaRPr lang="en-GB" sz="2800"/>
          </a:p>
        </p:txBody>
      </p:sp>
      <p:sp>
        <p:nvSpPr>
          <p:cNvPr id="3" name="Content Placeholder 2"/>
          <p:cNvSpPr>
            <a:spLocks noGrp="1"/>
          </p:cNvSpPr>
          <p:nvPr>
            <p:ph idx="4294967295"/>
          </p:nvPr>
        </p:nvSpPr>
        <p:spPr>
          <a:xfrm>
            <a:off x="274638" y="1340768"/>
            <a:ext cx="8595042" cy="4877470"/>
          </a:xfrm>
        </p:spPr>
        <p:txBody>
          <a:bodyPr>
            <a:noAutofit/>
          </a:bodyPr>
          <a:lstStyle/>
          <a:p>
            <a:pPr marL="357188" indent="-357188" algn="just">
              <a:buNone/>
            </a:pPr>
            <a:r>
              <a:rPr lang="en-US" sz="1400" smtClean="0"/>
              <a:t>“1.	For the purpose of this Chapter, the Parties reaffirm their </a:t>
            </a:r>
            <a:r>
              <a:rPr lang="en-US" sz="1400" u="sng" smtClean="0"/>
              <a:t>right to regulate</a:t>
            </a:r>
            <a:r>
              <a:rPr lang="en-US" sz="1400" smtClean="0"/>
              <a:t> within their territories to </a:t>
            </a:r>
            <a:r>
              <a:rPr lang="en-US" sz="1400" u="sng" smtClean="0"/>
              <a:t>achieve legitimate policy objectives</a:t>
            </a:r>
            <a:r>
              <a:rPr lang="en-US" sz="1400" smtClean="0"/>
              <a:t>, such as the protection of public health, safety, the environment or public morals, social or consumer protection or the promotion and protection of cultural diversity. </a:t>
            </a:r>
          </a:p>
          <a:p>
            <a:pPr marL="0" indent="0" algn="just">
              <a:buNone/>
              <a:tabLst>
                <a:tab pos="357188"/>
              </a:tabLst>
            </a:pPr>
            <a:r>
              <a:rPr lang="en-US" sz="1400" smtClean="0"/>
              <a:t>2.	For greater certainty, </a:t>
            </a:r>
            <a:r>
              <a:rPr lang="en-US" sz="1400" u="sng" smtClean="0"/>
              <a:t>the mere fact that a Party regulates</a:t>
            </a:r>
            <a:r>
              <a:rPr lang="en-US" sz="1400" smtClean="0"/>
              <a:t>, including through a modification to its laws, in 	a manner which </a:t>
            </a:r>
            <a:r>
              <a:rPr lang="en-US" sz="1400" u="sng" smtClean="0"/>
              <a:t>negatively affects an investment or interferes with an investor’s expectations, </a:t>
            </a:r>
            <a:r>
              <a:rPr lang="en-US" sz="1400" smtClean="0"/>
              <a:t>	</a:t>
            </a:r>
            <a:r>
              <a:rPr lang="en-US" sz="1400" u="sng" smtClean="0"/>
              <a:t>including its expectations of profits, does not amount to a breach of an obligation</a:t>
            </a:r>
            <a:r>
              <a:rPr lang="en-US" sz="1400" smtClean="0"/>
              <a:t> under this 	Section. </a:t>
            </a:r>
          </a:p>
          <a:p>
            <a:pPr marL="0" indent="0" algn="just">
              <a:buNone/>
              <a:tabLst>
                <a:tab pos="357188"/>
              </a:tabLst>
            </a:pPr>
            <a:r>
              <a:rPr lang="en-US" sz="1400" smtClean="0"/>
              <a:t>3. 	For greater certainty, a Party’s decision </a:t>
            </a:r>
            <a:r>
              <a:rPr lang="en-US" sz="1400" u="sng" smtClean="0"/>
              <a:t>not to issue, renew or maintain a subsidy</a:t>
            </a:r>
            <a:r>
              <a:rPr lang="en-US" sz="1400" smtClean="0"/>
              <a:t>: </a:t>
            </a:r>
          </a:p>
          <a:p>
            <a:pPr marL="720725" indent="-363538" algn="just">
              <a:buNone/>
            </a:pPr>
            <a:r>
              <a:rPr lang="en-US" sz="1400" smtClean="0"/>
              <a:t>(a)	in the absence of any specific commitment under law or contract to issue, renew, or maintain that subsidy; or </a:t>
            </a:r>
          </a:p>
          <a:p>
            <a:pPr marL="720725" indent="-363538" algn="just">
              <a:buAutoNum type="alphaLcParenBoth" startAt="2"/>
            </a:pPr>
            <a:r>
              <a:rPr lang="en-US" sz="1400" smtClean="0"/>
              <a:t>in accordance with any terms or conditions attached to the issuance, renewal or maintenance of the subsidy, </a:t>
            </a:r>
          </a:p>
          <a:p>
            <a:pPr marL="357187" indent="0" algn="just">
              <a:buNone/>
            </a:pPr>
            <a:r>
              <a:rPr lang="en-US" sz="1400" u="sng" smtClean="0"/>
              <a:t>does not constitute a breach</a:t>
            </a:r>
            <a:r>
              <a:rPr lang="en-US" sz="1400" smtClean="0"/>
              <a:t> of the provisions of this Section. </a:t>
            </a:r>
          </a:p>
          <a:p>
            <a:pPr marL="357188" indent="-357188" algn="just">
              <a:buNone/>
            </a:pPr>
            <a:r>
              <a:rPr lang="en-US" sz="1400" smtClean="0"/>
              <a:t>4. 	For greater certainty, nothing in this Section shall be construed as preventing a Party from discontinuing the granting of a subsidy or requesting its reimbursement where such measure is necessary in order to comply with international obligations between the Parties or has been ordered by a competent court, administrative tribunal or other competent authority , or requiring that Party to compensate the investor therefor.”</a:t>
            </a:r>
            <a:endParaRPr lang="en-GB" sz="1400"/>
          </a:p>
        </p:txBody>
      </p:sp>
    </p:spTree>
    <p:extLst>
      <p:ext uri="{BB962C8B-B14F-4D97-AF65-F5344CB8AC3E}">
        <p14:creationId xmlns:p14="http://schemas.microsoft.com/office/powerpoint/2010/main" val="3526751968"/>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Rectangle 3"/>
          <p:cNvSpPr/>
          <p:nvPr/>
        </p:nvSpPr>
        <p:spPr>
          <a:xfrm>
            <a:off x="107504" y="188640"/>
            <a:ext cx="8928992" cy="6192688"/>
          </a:xfrm>
          <a:prstGeom prst="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 name="Title 1"/>
          <p:cNvSpPr>
            <a:spLocks noGrp="1"/>
          </p:cNvSpPr>
          <p:nvPr>
            <p:ph type="title" idx="4294967295"/>
          </p:nvPr>
        </p:nvSpPr>
        <p:spPr>
          <a:xfrm>
            <a:off x="274638" y="364069"/>
            <a:ext cx="8595042" cy="544651"/>
          </a:xfrm>
        </p:spPr>
        <p:txBody>
          <a:bodyPr>
            <a:normAutofit/>
          </a:bodyPr>
          <a:lstStyle/>
          <a:p>
            <a:r>
              <a:rPr lang="en-GB" sz="2800" smtClean="0"/>
              <a:t>US-Korea (KORUS) (2012), Annex 11B</a:t>
            </a:r>
            <a:endParaRPr lang="en-GB" sz="2800"/>
          </a:p>
        </p:txBody>
      </p:sp>
      <p:sp>
        <p:nvSpPr>
          <p:cNvPr id="3" name="Content Placeholder 2"/>
          <p:cNvSpPr>
            <a:spLocks noGrp="1"/>
          </p:cNvSpPr>
          <p:nvPr>
            <p:ph idx="4294967295"/>
          </p:nvPr>
        </p:nvSpPr>
        <p:spPr>
          <a:xfrm>
            <a:off x="539552" y="1645920"/>
            <a:ext cx="7992888" cy="4572318"/>
          </a:xfrm>
        </p:spPr>
        <p:txBody>
          <a:bodyPr>
            <a:normAutofit/>
          </a:bodyPr>
          <a:lstStyle/>
          <a:p>
            <a:pPr marL="0" indent="0" algn="just">
              <a:buNone/>
            </a:pPr>
            <a:r>
              <a:rPr lang="en-US" sz="1400" smtClean="0"/>
              <a:t>“Except in rare circumstances, such as, for example, when an action or a series of actions is </a:t>
            </a:r>
            <a:r>
              <a:rPr lang="en-US" sz="1400" u="sng" smtClean="0"/>
              <a:t>extremely severe or disproportionate in light of its purpose or effect</a:t>
            </a:r>
            <a:r>
              <a:rPr lang="en-US" sz="1400" smtClean="0"/>
              <a:t>, </a:t>
            </a:r>
            <a:r>
              <a:rPr lang="en-US" sz="1400" u="sng" smtClean="0"/>
              <a:t>non-discriminatory regulatory actions by a Party that are designed and applied to protect legitimate public welfare objectives</a:t>
            </a:r>
            <a:r>
              <a:rPr lang="en-US" sz="1400" smtClean="0"/>
              <a:t>, such as public health, safety, the environment, and real estate price stabilization (through, for example, measures to improve the housing conditions for low-income households), </a:t>
            </a:r>
            <a:r>
              <a:rPr lang="en-US" sz="1400" u="sng" smtClean="0"/>
              <a:t>do not constitute indirect expropriations</a:t>
            </a:r>
            <a:r>
              <a:rPr lang="en-US" sz="1400" smtClean="0"/>
              <a:t>.” </a:t>
            </a:r>
            <a:endParaRPr lang="en-GB" sz="1400"/>
          </a:p>
        </p:txBody>
      </p:sp>
    </p:spTree>
    <p:extLst>
      <p:ext uri="{BB962C8B-B14F-4D97-AF65-F5344CB8AC3E}">
        <p14:creationId xmlns:p14="http://schemas.microsoft.com/office/powerpoint/2010/main" val="4286033806"/>
      </p:ext>
    </p:extLst>
  </p:cSld>
  <p:clrMapOvr>
    <a:masterClrMapping/>
  </p:clrMapOvr>
  <p:transition/>
  <p:timing/>
</p:sld>
</file>

<file path=ppt/tags/tag1.xml><?xml version="1.0" encoding="utf-8"?>
<p:tagLst xmlns:p="http://schemas.openxmlformats.org/presentationml/2006/main">
  <p:tag name="AS_NET" val="4.0.30319.42000"/>
  <p:tag name="AS_OS" val="Microsoft Windows NT 6.1.7601 Service Pack 1"/>
  <p:tag name="AS_RELEASE_DATE" val="2017.03.22"/>
  <p:tag name="AS_TITLE" val="Aspose.Slides for .NET 4.0"/>
  <p:tag name="AS_VERSION" val="17.3"/>
</p:tagLst>
</file>

<file path=ppt/theme/theme1.xml><?xml version="1.0" encoding="utf-8"?>
<a:theme xmlns:r="http://schemas.openxmlformats.org/officeDocument/2006/relationships" xmlns:a="http://schemas.openxmlformats.org/drawingml/2006/main" name="ShearmanSterling_A4 Presentation theme">
  <a:themeElements>
    <a:clrScheme name="Shearman">
      <a:dk1>
        <a:srgbClr val="000000"/>
      </a:dk1>
      <a:lt1>
        <a:srgbClr val="FFFFFF"/>
      </a:lt1>
      <a:dk2>
        <a:srgbClr val="000000"/>
      </a:dk2>
      <a:lt2>
        <a:srgbClr val="FFFFFF"/>
      </a:lt2>
      <a:accent1>
        <a:srgbClr val="000000"/>
      </a:accent1>
      <a:accent2>
        <a:srgbClr val="6698CB"/>
      </a:accent2>
      <a:accent3>
        <a:srgbClr val="7ABB81"/>
      </a:accent3>
      <a:accent4>
        <a:srgbClr val="E7B587"/>
      </a:accent4>
      <a:accent5>
        <a:srgbClr val="ABACAE"/>
      </a:accent5>
      <a:accent6>
        <a:srgbClr val="9FBFE5"/>
      </a:accent6>
      <a:hlink>
        <a:srgbClr val="000000"/>
      </a:hlink>
      <a:folHlink>
        <a:srgbClr val="000000"/>
      </a:folHlink>
    </a:clrScheme>
    <a:fontScheme name="Shearman">
      <a:majorFont>
        <a:latin typeface="Arial Narrow"/>
        <a:ea typeface="Arial"/>
        <a:cs typeface="Arial"/>
      </a:majorFont>
      <a:minorFont>
        <a:latin typeface="Arial"/>
        <a:ea typeface="Arial"/>
        <a:cs typeface="Arial"/>
      </a:minorFont>
    </a:fontScheme>
    <a:fmtScheme name="Shearman">
      <a:fillStyleLst>
        <a:solidFill>
          <a:schemeClr val="phClr"/>
        </a:solidFill>
        <a:solidFill>
          <a:schemeClr val="phClr"/>
        </a:solidFill>
        <a:solidFill>
          <a:schemeClr val="phClr"/>
        </a:solidFill>
      </a:fillStyleLst>
      <a:lnStyleLst>
        <a:ln w="6350" cap="sq" cmpd="sng" algn="ctr">
          <a:solidFill>
            <a:schemeClr val="phClr"/>
          </a:solidFill>
          <a:prstDash val="solid"/>
        </a:ln>
        <a:ln w="6350" cap="sq" cmpd="sng" algn="ctr">
          <a:solidFill>
            <a:schemeClr val="phClr"/>
          </a:solidFill>
          <a:prstDash val="solid"/>
        </a:ln>
        <a:ln w="6350" cap="sq"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style>
        <a:lnRef idx="0">
          <a:schemeClr val="dk1"/>
        </a:lnRef>
        <a:fillRef idx="1">
          <a:schemeClr val="dk1"/>
        </a:fillRef>
        <a:effectRef idx="0">
          <a:schemeClr val="dk1"/>
        </a:effectRef>
        <a:fontRef idx="minor">
          <a:schemeClr val="lt1"/>
        </a:fontRef>
      </a:style>
    </a:spDef>
    <a:lnDef>
      <a:spPr>
        <a:ln w="6350" cap="sq"/>
      </a:spPr>
      <a:bodyPr/>
      <a:lstStyle/>
      <a:style>
        <a:lnRef idx="1">
          <a:schemeClr val="dk1"/>
        </a:lnRef>
        <a:fillRef idx="0">
          <a:schemeClr val="dk1"/>
        </a:fillRef>
        <a:effectRef idx="0">
          <a:schemeClr val="dk1"/>
        </a:effectRef>
        <a:fontRef idx="minor">
          <a:schemeClr val="lt1"/>
        </a:fontRef>
      </a:style>
    </a:lnDef>
  </a:objectDefaults>
  <a:extLst>
    <a:ext uri="{05A4C25C-085E-4340-85A3-A5531E510DB2}">
      <thm15:themeFamily xmlns:thm15="http://schemas.microsoft.com/office/thememl/2012/main" xmlns="" name="Shearman 4x3 PowerPoint 17May2017" id="{4F0F29A2-CD56-104B-A2D1-6DEEF72270E4}" vid="{C51E0237-F0A4-924F-B9DA-9A58D4A576AE}"/>
    </a:ext>
  </a:extLst>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Template>ShearmanSterling_A4 Presentation theme</Template>
  <Company/>
  <PresentationFormat>On-screen Show (4:3)</PresentationFormat>
  <Paragraphs>0</Paragraphs>
  <Slides>0</Slides>
  <Notes>0</Notes>
  <TotalTime>0</TotalTime>
  <HiddenSlides>0</HiddenSlides>
  <MMClips>0</MMClips>
  <ScaleCrop>0</ScaleCrop>
  <LinksUpToDate>0</LinksUpToDate>
  <SharedDoc>0</SharedDoc>
  <HyperlinksChanged>0</HyperlinksChanged>
  <Application>Aspose.Slides for .NET</Application>
  <AppVersion>17.0300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cp:lastPrinted>1601-01-01T00:00:00.000</cp:lastPrinted>
  <dcterms:created xsi:type="dcterms:W3CDTF">1601-01-01T00:00:00Z</dcterms:created>
  <dcterms:modified xsi:type="dcterms:W3CDTF">1601-01-01T00:00:00Z</dcterms:modified>
</cp:coreProperties>
</file>